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0" r:id="rId6"/>
    <p:sldId id="261" r:id="rId7"/>
    <p:sldId id="263" r:id="rId8"/>
    <p:sldId id="268" r:id="rId9"/>
    <p:sldId id="266" r:id="rId10"/>
    <p:sldId id="264" r:id="rId11"/>
    <p:sldId id="265" r:id="rId12"/>
    <p:sldId id="26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형규김" initials="형" lastIdx="1" clrIdx="0">
    <p:extLst>
      <p:ext uri="{19B8F6BF-5375-455C-9EA6-DF929625EA0E}">
        <p15:presenceInfo xmlns:p15="http://schemas.microsoft.com/office/powerpoint/2012/main" userId="d3d239af3efbea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200"/>
    <a:srgbClr val="FFE7FA"/>
    <a:srgbClr val="37270B"/>
    <a:srgbClr val="FDEBFF"/>
    <a:srgbClr val="FFDDF8"/>
    <a:srgbClr val="FFC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1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E466-1ED4-437C-812F-A139B26AA6A3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7503-7A45-402A-B2FE-16A17A4A2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752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E466-1ED4-437C-812F-A139B26AA6A3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7503-7A45-402A-B2FE-16A17A4A2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953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E466-1ED4-437C-812F-A139B26AA6A3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7503-7A45-402A-B2FE-16A17A4A2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774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E466-1ED4-437C-812F-A139B26AA6A3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7503-7A45-402A-B2FE-16A17A4A2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741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E466-1ED4-437C-812F-A139B26AA6A3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7503-7A45-402A-B2FE-16A17A4A2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76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E466-1ED4-437C-812F-A139B26AA6A3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7503-7A45-402A-B2FE-16A17A4A2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251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E466-1ED4-437C-812F-A139B26AA6A3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7503-7A45-402A-B2FE-16A17A4A2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987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E466-1ED4-437C-812F-A139B26AA6A3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7503-7A45-402A-B2FE-16A17A4A2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50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E466-1ED4-437C-812F-A139B26AA6A3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7503-7A45-402A-B2FE-16A17A4A2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061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E466-1ED4-437C-812F-A139B26AA6A3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7503-7A45-402A-B2FE-16A17A4A2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277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E466-1ED4-437C-812F-A139B26AA6A3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E7503-7A45-402A-B2FE-16A17A4A2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05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CE466-1ED4-437C-812F-A139B26AA6A3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E7503-7A45-402A-B2FE-16A17A4A2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70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39.png"/><Relationship Id="rId5" Type="http://schemas.microsoft.com/office/2007/relationships/media" Target="../media/media3.mp4"/><Relationship Id="rId10" Type="http://schemas.openxmlformats.org/officeDocument/2006/relationships/image" Target="../media/image38.png"/><Relationship Id="rId4" Type="http://schemas.openxmlformats.org/officeDocument/2006/relationships/video" Target="../media/media2.mp4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3.png"/><Relationship Id="rId7" Type="http://schemas.openxmlformats.org/officeDocument/2006/relationships/image" Target="../media/image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10" Type="http://schemas.microsoft.com/office/2007/relationships/hdphoto" Target="../media/hdphoto3.wdp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24.png"/><Relationship Id="rId4" Type="http://schemas.microsoft.com/office/2007/relationships/hdphoto" Target="../media/hdphoto4.wdp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63E1FC-732A-4CDA-97F4-56F87F5A2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B1D6FE0-091F-4147-B3A1-E534B16B2A53}"/>
              </a:ext>
            </a:extLst>
          </p:cNvPr>
          <p:cNvGrpSpPr/>
          <p:nvPr/>
        </p:nvGrpSpPr>
        <p:grpSpPr>
          <a:xfrm>
            <a:off x="1121230" y="454525"/>
            <a:ext cx="9771092" cy="1718951"/>
            <a:chOff x="1121230" y="454525"/>
            <a:chExt cx="9771092" cy="17189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B1A3960-D163-4C9E-BB0E-07977F342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1230" y="465411"/>
              <a:ext cx="9771092" cy="169387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07084E4-CAA1-41D4-8A3F-71C0F33D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9195" y="454525"/>
              <a:ext cx="5934221" cy="171895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14D3DB7-8ABE-4E30-86BE-8E517CB95B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048" b="9993"/>
          <a:stretch/>
        </p:blipFill>
        <p:spPr>
          <a:xfrm>
            <a:off x="4948065" y="2159287"/>
            <a:ext cx="2117422" cy="196074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0374F25-820A-40E2-90E3-E40ABA07232F}"/>
              </a:ext>
            </a:extLst>
          </p:cNvPr>
          <p:cNvSpPr/>
          <p:nvPr/>
        </p:nvSpPr>
        <p:spPr>
          <a:xfrm>
            <a:off x="9173416" y="348343"/>
            <a:ext cx="3018584" cy="1718951"/>
          </a:xfrm>
          <a:prstGeom prst="round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436269-872B-4D5D-B1FF-F16F2B5A0509}"/>
              </a:ext>
            </a:extLst>
          </p:cNvPr>
          <p:cNvSpPr txBox="1"/>
          <p:nvPr/>
        </p:nvSpPr>
        <p:spPr>
          <a:xfrm>
            <a:off x="9608239" y="465411"/>
            <a:ext cx="222528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2010112378 </a:t>
            </a:r>
            <a:r>
              <a:rPr lang="ko-KR" altLang="en-US" dirty="0"/>
              <a:t>전진호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2013112072 </a:t>
            </a:r>
            <a:r>
              <a:rPr lang="ko-KR" altLang="en-US" dirty="0" err="1"/>
              <a:t>김찬우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2013112098 </a:t>
            </a:r>
            <a:r>
              <a:rPr lang="ko-KR" altLang="en-US" dirty="0"/>
              <a:t>김형규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2512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75759" y="182718"/>
            <a:ext cx="1717932" cy="1717932"/>
          </a:xfrm>
          <a:prstGeom prst="ellipse">
            <a:avLst/>
          </a:prstGeom>
          <a:solidFill>
            <a:srgbClr val="37270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>
                <a:latin typeface="a유치원L" panose="02020600000000000000" pitchFamily="18" charset="-127"/>
                <a:ea typeface="a유치원L" panose="02020600000000000000" pitchFamily="18" charset="-127"/>
              </a:rPr>
              <a:t>5</a:t>
            </a:r>
            <a:endParaRPr lang="ko-KR" altLang="en-US" sz="8000" dirty="0">
              <a:latin typeface="a유치원L" panose="02020600000000000000" pitchFamily="18" charset="-127"/>
              <a:ea typeface="a유치원L" panose="02020600000000000000" pitchFamily="18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0" y="14993"/>
            <a:ext cx="12191999" cy="6858000"/>
          </a:xfrm>
          <a:prstGeom prst="rtTriangle">
            <a:avLst/>
          </a:prstGeom>
          <a:solidFill>
            <a:srgbClr val="37270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03"/>
          <a:stretch/>
        </p:blipFill>
        <p:spPr>
          <a:xfrm>
            <a:off x="10358203" y="4790812"/>
            <a:ext cx="1833797" cy="2052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17261B-3B64-4670-BA06-13A981E39BF9}"/>
              </a:ext>
            </a:extLst>
          </p:cNvPr>
          <p:cNvSpPr txBox="1"/>
          <p:nvPr/>
        </p:nvSpPr>
        <p:spPr>
          <a:xfrm>
            <a:off x="1993691" y="503075"/>
            <a:ext cx="2802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7270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결과물</a:t>
            </a:r>
          </a:p>
        </p:txBody>
      </p:sp>
      <p:pic>
        <p:nvPicPr>
          <p:cNvPr id="2" name="결과1">
            <a:hlinkClick r:id="" action="ppaction://media"/>
            <a:extLst>
              <a:ext uri="{FF2B5EF4-FFF2-40B4-BE49-F238E27FC236}">
                <a16:creationId xmlns:a16="http://schemas.microsoft.com/office/drawing/2014/main" id="{318C01CB-9DB8-48D1-9369-39D0489990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13943" y="1902288"/>
            <a:ext cx="2130323" cy="3781322"/>
          </a:xfrm>
          <a:prstGeom prst="rect">
            <a:avLst/>
          </a:prstGeom>
        </p:spPr>
      </p:pic>
      <p:pic>
        <p:nvPicPr>
          <p:cNvPr id="3" name="결과2">
            <a:hlinkClick r:id="" action="ppaction://media"/>
            <a:extLst>
              <a:ext uri="{FF2B5EF4-FFF2-40B4-BE49-F238E27FC236}">
                <a16:creationId xmlns:a16="http://schemas.microsoft.com/office/drawing/2014/main" id="{8254A414-0711-41C2-9496-014A8DF3D16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60264" y="1895376"/>
            <a:ext cx="2092018" cy="3788235"/>
          </a:xfrm>
          <a:prstGeom prst="rect">
            <a:avLst/>
          </a:prstGeom>
        </p:spPr>
      </p:pic>
      <p:pic>
        <p:nvPicPr>
          <p:cNvPr id="5" name="결과3">
            <a:hlinkClick r:id="" action="ppaction://media"/>
            <a:extLst>
              <a:ext uri="{FF2B5EF4-FFF2-40B4-BE49-F238E27FC236}">
                <a16:creationId xmlns:a16="http://schemas.microsoft.com/office/drawing/2014/main" id="{E1F6CBAE-F0DE-4EA0-B617-4A2DC407E91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068280" y="1902288"/>
            <a:ext cx="2173142" cy="378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7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6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75759" y="182718"/>
            <a:ext cx="1717932" cy="1717932"/>
          </a:xfrm>
          <a:prstGeom prst="ellipse">
            <a:avLst/>
          </a:prstGeom>
          <a:solidFill>
            <a:srgbClr val="37270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>
                <a:latin typeface="a유치원L" panose="02020600000000000000" pitchFamily="18" charset="-127"/>
                <a:ea typeface="a유치원L" panose="02020600000000000000" pitchFamily="18" charset="-127"/>
              </a:rPr>
              <a:t>6</a:t>
            </a:r>
            <a:endParaRPr lang="ko-KR" altLang="en-US" sz="8000" dirty="0">
              <a:latin typeface="a유치원L" panose="02020600000000000000" pitchFamily="18" charset="-127"/>
              <a:ea typeface="a유치원L" panose="02020600000000000000" pitchFamily="18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0" y="14993"/>
            <a:ext cx="12191999" cy="6858000"/>
          </a:xfrm>
          <a:prstGeom prst="rtTriangle">
            <a:avLst/>
          </a:prstGeom>
          <a:solidFill>
            <a:srgbClr val="37270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7261B-3B64-4670-BA06-13A981E39BF9}"/>
              </a:ext>
            </a:extLst>
          </p:cNvPr>
          <p:cNvSpPr txBox="1"/>
          <p:nvPr/>
        </p:nvSpPr>
        <p:spPr>
          <a:xfrm>
            <a:off x="1993690" y="503075"/>
            <a:ext cx="4417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7270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테마의 기대효과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12BE71-80B9-487F-B560-AAE616B6E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8" b="99556" l="4889" r="93778">
                        <a14:foregroundMark x1="8444" y1="24444" x2="8444" y2="72444"/>
                        <a14:foregroundMark x1="8444" y1="72444" x2="14667" y2="94222"/>
                        <a14:foregroundMark x1="43509" y1="94913" x2="88889" y2="96000"/>
                        <a14:foregroundMark x1="14667" y1="94222" x2="39775" y2="94823"/>
                        <a14:foregroundMark x1="88889" y1="96000" x2="95556" y2="26222"/>
                        <a14:foregroundMark x1="95556" y1="26222" x2="53778" y2="8000"/>
                        <a14:foregroundMark x1="53778" y1="8000" x2="76444" y2="17333"/>
                        <a14:foregroundMark x1="76444" y1="17333" x2="35326" y2="10077"/>
                        <a14:foregroundMark x1="21933" y1="14321" x2="10667" y2="20444"/>
                        <a14:foregroundMark x1="10667" y1="20444" x2="7556" y2="33333"/>
                        <a14:foregroundMark x1="24444" y1="20444" x2="44000" y2="9333"/>
                        <a14:foregroundMark x1="44000" y1="9333" x2="55111" y2="9333"/>
                        <a14:foregroundMark x1="49333" y1="5778" x2="56444" y2="14222"/>
                        <a14:foregroundMark x1="27111" y1="13778" x2="27111" y2="13778"/>
                        <a14:foregroundMark x1="23556" y1="16000" x2="23556" y2="16000"/>
                        <a14:foregroundMark x1="23556" y1="15556" x2="23556" y2="15556"/>
                        <a14:foregroundMark x1="22667" y1="15556" x2="28000" y2="16889"/>
                        <a14:foregroundMark x1="22667" y1="16889" x2="22667" y2="16889"/>
                        <a14:foregroundMark x1="41454" y1="91684" x2="75556" y2="92000"/>
                        <a14:foregroundMark x1="27556" y1="91556" x2="37755" y2="91650"/>
                        <a14:foregroundMark x1="75556" y1="92000" x2="42222" y2="87556"/>
                        <a14:foregroundMark x1="41333" y1="42667" x2="43804" y2="95376"/>
                        <a14:foregroundMark x1="45321" y1="97759" x2="55111" y2="84444"/>
                        <a14:foregroundMark x1="91111" y1="24000" x2="93778" y2="31556"/>
                        <a14:foregroundMark x1="9333" y1="23111" x2="8000" y2="92000"/>
                        <a14:foregroundMark x1="8000" y1="92000" x2="20444" y2="95556"/>
                        <a14:foregroundMark x1="24000" y1="16000" x2="21778" y2="16000"/>
                        <a14:foregroundMark x1="48000" y1="26222" x2="55556" y2="32000"/>
                        <a14:foregroundMark x1="9333" y1="23111" x2="7556" y2="94222"/>
                        <a14:foregroundMark x1="7556" y1="94222" x2="15556" y2="95556"/>
                        <a14:foregroundMark x1="12444" y1="21333" x2="4889" y2="34667"/>
                        <a14:backgroundMark x1="35132" y1="1199" x2="36889" y2="889"/>
                        <a14:backgroundMark x1="25169" y1="2957" x2="27248" y2="2590"/>
                        <a14:backgroundMark x1="6667" y1="6222" x2="17295" y2="4346"/>
                        <a14:backgroundMark x1="28933" y1="5530" x2="28048" y2="6046"/>
                        <a14:backgroundMark x1="36889" y1="889" x2="36073" y2="1365"/>
                        <a14:backgroundMark x1="29494" y1="6510" x2="28652" y2="6695"/>
                        <a14:backgroundMark x1="4523" y1="11287" x2="4889" y2="8000"/>
                        <a14:backgroundMark x1="66222" y1="889" x2="66667" y2="0"/>
                        <a14:backgroundMark x1="44889" y1="98667" x2="42222" y2="98667"/>
                        <a14:backgroundMark x1="45333" y1="97778" x2="43111" y2="9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868" y="2431981"/>
            <a:ext cx="2946670" cy="29466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F25E5D-8AE4-4E61-A2F4-296A55C86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05" y="3714670"/>
            <a:ext cx="1678745" cy="190413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11280C-FF75-4478-BFD7-711F769A989A}"/>
              </a:ext>
            </a:extLst>
          </p:cNvPr>
          <p:cNvSpPr/>
          <p:nvPr/>
        </p:nvSpPr>
        <p:spPr>
          <a:xfrm rot="443855">
            <a:off x="2744002" y="4780543"/>
            <a:ext cx="4863971" cy="20149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E24287-8D35-4156-BE4C-60AC6B4D0B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1" b="89883" l="4395" r="94531">
                        <a14:foregroundMark x1="34375" y1="38563" x2="17285" y2="41642"/>
                        <a14:foregroundMark x1="17285" y1="41642" x2="31836" y2="39003"/>
                        <a14:foregroundMark x1="31836" y1="39003" x2="17188" y2="41056"/>
                        <a14:foregroundMark x1="28223" y1="38856" x2="19531" y2="40323"/>
                        <a14:foregroundMark x1="10547" y1="42669" x2="5859" y2="42669"/>
                        <a14:foregroundMark x1="5859" y1="42669" x2="4590" y2="56598"/>
                        <a14:foregroundMark x1="4590" y1="56598" x2="6934" y2="63343"/>
                        <a14:foregroundMark x1="6152" y1="44135" x2="5176" y2="47214"/>
                        <a14:foregroundMark x1="5469" y1="43988" x2="5078" y2="45894"/>
                        <a14:foregroundMark x1="4395" y1="56891" x2="4785" y2="60264"/>
                        <a14:foregroundMark x1="61230" y1="38710" x2="63184" y2="38856"/>
                        <a14:foregroundMark x1="83691" y1="47654" x2="97070" y2="57185"/>
                        <a14:foregroundMark x1="97070" y1="57185" x2="96484" y2="64516"/>
                        <a14:foregroundMark x1="96484" y1="64516" x2="91602" y2="66129"/>
                        <a14:foregroundMark x1="91602" y1="66129" x2="88184" y2="61290"/>
                        <a14:foregroundMark x1="88184" y1="61290" x2="82617" y2="48974"/>
                        <a14:foregroundMark x1="82617" y1="48974" x2="83301" y2="48680"/>
                        <a14:foregroundMark x1="93359" y1="55279" x2="96680" y2="60117"/>
                        <a14:foregroundMark x1="96680" y1="60117" x2="94531" y2="66422"/>
                        <a14:foregroundMark x1="94531" y1="66422" x2="93750" y2="66569"/>
                        <a14:backgroundMark x1="6543" y1="63783" x2="15332" y2="69941"/>
                        <a14:backgroundMark x1="15332" y1="69941" x2="10840" y2="71701"/>
                        <a14:backgroundMark x1="10840" y1="71701" x2="6152" y2="70821"/>
                        <a14:backgroundMark x1="6152" y1="70821" x2="4785" y2="665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89" y="3847082"/>
            <a:ext cx="4599196" cy="30631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36B2FC-C297-4EAF-ABE8-7DE27E01A3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375" y="4235650"/>
            <a:ext cx="2286000" cy="2286000"/>
          </a:xfrm>
          <a:prstGeom prst="rect">
            <a:avLst/>
          </a:prstGeom>
        </p:spPr>
      </p:pic>
      <p:sp>
        <p:nvSpPr>
          <p:cNvPr id="13" name="폭발: 8pt 12">
            <a:extLst>
              <a:ext uri="{FF2B5EF4-FFF2-40B4-BE49-F238E27FC236}">
                <a16:creationId xmlns:a16="http://schemas.microsoft.com/office/drawing/2014/main" id="{7464CD05-E351-4C9D-82CE-5AB6871C51C0}"/>
              </a:ext>
            </a:extLst>
          </p:cNvPr>
          <p:cNvSpPr/>
          <p:nvPr/>
        </p:nvSpPr>
        <p:spPr>
          <a:xfrm>
            <a:off x="8069282" y="1469571"/>
            <a:ext cx="3975027" cy="3651531"/>
          </a:xfrm>
          <a:prstGeom prst="irregularSeal1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37270B"/>
              </a:solidFill>
            </a:endParaRPr>
          </a:p>
          <a:p>
            <a:pPr algn="ctr"/>
            <a:r>
              <a:rPr lang="en-US" altLang="ko-KR" b="1" dirty="0">
                <a:solidFill>
                  <a:srgbClr val="37270B"/>
                </a:solidFill>
              </a:rPr>
              <a:t>SEE-park</a:t>
            </a:r>
            <a:r>
              <a:rPr lang="en-US" altLang="ko-KR" dirty="0">
                <a:solidFill>
                  <a:srgbClr val="37270B"/>
                </a:solidFill>
              </a:rPr>
              <a:t> </a:t>
            </a:r>
            <a:r>
              <a:rPr lang="ko-KR" altLang="en-US" dirty="0">
                <a:solidFill>
                  <a:srgbClr val="37270B"/>
                </a:solidFill>
              </a:rPr>
              <a:t>덕분에</a:t>
            </a:r>
            <a:endParaRPr lang="en-US" altLang="ko-KR" dirty="0">
              <a:solidFill>
                <a:srgbClr val="37270B"/>
              </a:solidFill>
            </a:endParaRPr>
          </a:p>
          <a:p>
            <a:pPr algn="ctr"/>
            <a:r>
              <a:rPr lang="ko-KR" altLang="en-US" sz="2000" b="1" dirty="0">
                <a:solidFill>
                  <a:srgbClr val="0070C0"/>
                </a:solidFill>
              </a:rPr>
              <a:t>안전</a:t>
            </a:r>
            <a:r>
              <a:rPr lang="ko-KR" altLang="en-US" dirty="0">
                <a:solidFill>
                  <a:srgbClr val="37270B"/>
                </a:solidFill>
              </a:rPr>
              <a:t>하고 </a:t>
            </a:r>
            <a:r>
              <a:rPr lang="ko-KR" altLang="en-US" sz="2000" b="1" dirty="0">
                <a:solidFill>
                  <a:srgbClr val="0070C0"/>
                </a:solidFill>
              </a:rPr>
              <a:t>저렴</a:t>
            </a:r>
            <a:r>
              <a:rPr lang="ko-KR" altLang="en-US" dirty="0">
                <a:solidFill>
                  <a:srgbClr val="37270B"/>
                </a:solidFill>
              </a:rPr>
              <a:t>하게</a:t>
            </a:r>
            <a:endParaRPr lang="en-US" altLang="ko-KR" dirty="0">
              <a:solidFill>
                <a:srgbClr val="37270B"/>
              </a:solidFill>
            </a:endParaRPr>
          </a:p>
          <a:p>
            <a:pPr algn="ctr"/>
            <a:r>
              <a:rPr lang="ko-KR" altLang="en-US" sz="2000" b="1" dirty="0">
                <a:solidFill>
                  <a:srgbClr val="0070C0"/>
                </a:solidFill>
              </a:rPr>
              <a:t>가까운 주차장</a:t>
            </a:r>
            <a:r>
              <a:rPr lang="ko-KR" altLang="en-US" dirty="0">
                <a:solidFill>
                  <a:srgbClr val="37270B"/>
                </a:solidFill>
              </a:rPr>
              <a:t>에</a:t>
            </a:r>
            <a:endParaRPr lang="en-US" altLang="ko-KR" dirty="0">
              <a:solidFill>
                <a:srgbClr val="37270B"/>
              </a:solidFill>
            </a:endParaRPr>
          </a:p>
          <a:p>
            <a:pPr algn="ctr"/>
            <a:r>
              <a:rPr lang="ko-KR" altLang="en-US" dirty="0">
                <a:solidFill>
                  <a:srgbClr val="37270B"/>
                </a:solidFill>
              </a:rPr>
              <a:t>주차했다</a:t>
            </a:r>
            <a:r>
              <a:rPr lang="en-US" altLang="ko-KR" dirty="0">
                <a:solidFill>
                  <a:srgbClr val="37270B"/>
                </a:solidFill>
              </a:rPr>
              <a:t>!!</a:t>
            </a:r>
            <a:endParaRPr lang="ko-KR" altLang="en-US" dirty="0">
              <a:solidFill>
                <a:srgbClr val="37270B"/>
              </a:solidFill>
            </a:endParaRPr>
          </a:p>
        </p:txBody>
      </p:sp>
      <p:sp>
        <p:nvSpPr>
          <p:cNvPr id="16" name="생각 풍선: 구름 모양 15">
            <a:extLst>
              <a:ext uri="{FF2B5EF4-FFF2-40B4-BE49-F238E27FC236}">
                <a16:creationId xmlns:a16="http://schemas.microsoft.com/office/drawing/2014/main" id="{ECD8B3C8-F4EB-43FB-8143-C9901934C3CD}"/>
              </a:ext>
            </a:extLst>
          </p:cNvPr>
          <p:cNvSpPr/>
          <p:nvPr/>
        </p:nvSpPr>
        <p:spPr>
          <a:xfrm flipH="1">
            <a:off x="224846" y="1972234"/>
            <a:ext cx="3224644" cy="2018449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37270B"/>
                </a:solidFill>
              </a:rPr>
              <a:t>안 쓰는 주차장 빌려주고 돈 벌었네</a:t>
            </a:r>
            <a:endParaRPr lang="en-US" altLang="ko-KR" b="1" dirty="0">
              <a:solidFill>
                <a:srgbClr val="37270B"/>
              </a:solidFill>
            </a:endParaRPr>
          </a:p>
          <a:p>
            <a:pPr algn="ctr"/>
            <a:r>
              <a:rPr lang="ko-KR" altLang="en-US" b="1" dirty="0">
                <a:solidFill>
                  <a:srgbClr val="37270B"/>
                </a:solidFill>
              </a:rPr>
              <a:t>히히</a:t>
            </a:r>
          </a:p>
        </p:txBody>
      </p:sp>
    </p:spTree>
    <p:extLst>
      <p:ext uri="{BB962C8B-B14F-4D97-AF65-F5344CB8AC3E}">
        <p14:creationId xmlns:p14="http://schemas.microsoft.com/office/powerpoint/2010/main" val="1139550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flipH="1">
            <a:off x="0" y="14993"/>
            <a:ext cx="12191999" cy="6858000"/>
          </a:xfrm>
          <a:prstGeom prst="rtTriangle">
            <a:avLst/>
          </a:prstGeom>
          <a:solidFill>
            <a:srgbClr val="37270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ECFB575-7C3E-4B17-A2E6-D3EF7CA12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87" y="4204416"/>
            <a:ext cx="1678745" cy="19041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56AB307-7477-4C94-AC85-BCF45E361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32" y="4039716"/>
            <a:ext cx="2286000" cy="2286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C6F03E1-9938-41A4-AA0E-079358FEC0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03"/>
          <a:stretch/>
        </p:blipFill>
        <p:spPr>
          <a:xfrm>
            <a:off x="6084408" y="4068339"/>
            <a:ext cx="1833797" cy="20521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F90667E-84C5-44D6-9372-D3291B20B7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05" b="98795" l="9969" r="96262">
                        <a14:foregroundMark x1="32087" y1="33434" x2="50779" y2="37651"/>
                        <a14:foregroundMark x1="50779" y1="37651" x2="36760" y2="46084"/>
                        <a14:foregroundMark x1="36760" y1="46084" x2="73520" y2="40964"/>
                        <a14:foregroundMark x1="73520" y1="40964" x2="52960" y2="37952"/>
                        <a14:foregroundMark x1="52960" y1="37952" x2="69470" y2="40964"/>
                        <a14:foregroundMark x1="69470" y1="40964" x2="68847" y2="39458"/>
                        <a14:foregroundMark x1="33956" y1="43675" x2="36137" y2="37651"/>
                        <a14:foregroundMark x1="70093" y1="34639" x2="76324" y2="36145"/>
                        <a14:foregroundMark x1="74143" y1="43675" x2="58567" y2="34036"/>
                        <a14:foregroundMark x1="58567" y1="34036" x2="61371" y2="50000"/>
                        <a14:foregroundMark x1="61371" y1="50000" x2="60436" y2="38855"/>
                        <a14:foregroundMark x1="52025" y1="7530" x2="67601" y2="11446"/>
                        <a14:foregroundMark x1="67601" y1="11446" x2="73520" y2="11446"/>
                        <a14:foregroundMark x1="53894" y1="3614" x2="61371" y2="4819"/>
                        <a14:foregroundMark x1="89408" y1="23795" x2="97508" y2="37349"/>
                        <a14:foregroundMark x1="97508" y1="37349" x2="91589" y2="52108"/>
                        <a14:foregroundMark x1="91589" y1="52108" x2="86604" y2="57530"/>
                        <a14:foregroundMark x1="93146" y1="34639" x2="95639" y2="48494"/>
                        <a14:foregroundMark x1="90654" y1="42771" x2="88474" y2="41867"/>
                        <a14:foregroundMark x1="22741" y1="52410" x2="29283" y2="67169"/>
                        <a14:foregroundMark x1="29283" y1="67169" x2="42056" y2="77410"/>
                        <a14:foregroundMark x1="42056" y1="77410" x2="43925" y2="92771"/>
                        <a14:foregroundMark x1="43925" y1="92771" x2="59190" y2="97892"/>
                        <a14:foregroundMark x1="59190" y1="97892" x2="96573" y2="99096"/>
                        <a14:foregroundMark x1="96573" y1="99096" x2="85358" y2="70181"/>
                        <a14:foregroundMark x1="85358" y1="70181" x2="75701" y2="64157"/>
                        <a14:foregroundMark x1="64174" y1="78916" x2="79439" y2="90060"/>
                        <a14:foregroundMark x1="79439" y1="90060" x2="71028" y2="76807"/>
                        <a14:foregroundMark x1="66667" y1="78313" x2="80685" y2="87349"/>
                        <a14:foregroundMark x1="80685" y1="87349" x2="74766" y2="70783"/>
                        <a14:foregroundMark x1="74766" y1="70783" x2="86604" y2="81627"/>
                        <a14:foregroundMark x1="86604" y1="81627" x2="75078" y2="68675"/>
                        <a14:foregroundMark x1="75078" y1="68675" x2="89408" y2="77108"/>
                        <a14:foregroundMark x1="89408" y1="77108" x2="82555" y2="94880"/>
                        <a14:foregroundMark x1="82555" y1="94880" x2="51090" y2="87048"/>
                        <a14:foregroundMark x1="51090" y1="87048" x2="65109" y2="95181"/>
                        <a14:foregroundMark x1="65109" y1="95181" x2="66355" y2="76807"/>
                        <a14:foregroundMark x1="66355" y1="76807" x2="49844" y2="71687"/>
                        <a14:foregroundMark x1="49844" y1="71687" x2="46729" y2="78916"/>
                        <a14:foregroundMark x1="34579" y1="65361" x2="18069" y2="61747"/>
                        <a14:foregroundMark x1="18069" y1="61747" x2="17134" y2="60542"/>
                        <a14:foregroundMark x1="19003" y1="61747" x2="20872" y2="55723"/>
                        <a14:foregroundMark x1="20249" y1="56928" x2="12150" y2="53916"/>
                        <a14:foregroundMark x1="18069" y1="58735" x2="18069" y2="58735"/>
                        <a14:foregroundMark x1="13707" y1="59639" x2="13707" y2="57831"/>
                        <a14:foregroundMark x1="52025" y1="2108" x2="53271" y2="12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577" y="3812341"/>
            <a:ext cx="2117917" cy="219049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8D42CB2-0B9D-4E4C-8378-09A9B6EEE4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4" y="3812341"/>
            <a:ext cx="2101949" cy="268828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8F6EDB-DF75-441B-AFA3-1D88E2FFD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529" y="4036798"/>
            <a:ext cx="1871637" cy="20378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366833-9BAD-4D9D-9FD7-FC8B83008CAB}"/>
              </a:ext>
            </a:extLst>
          </p:cNvPr>
          <p:cNvSpPr txBox="1"/>
          <p:nvPr/>
        </p:nvSpPr>
        <p:spPr>
          <a:xfrm>
            <a:off x="4797649" y="1197429"/>
            <a:ext cx="2596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/>
              <a:t>-END-</a:t>
            </a:r>
            <a:endParaRPr lang="ko-KR" altLang="en-US" sz="4800" b="1" dirty="0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920D2712-B696-4D7B-94AA-0AE9C1C500B6}"/>
              </a:ext>
            </a:extLst>
          </p:cNvPr>
          <p:cNvSpPr/>
          <p:nvPr/>
        </p:nvSpPr>
        <p:spPr>
          <a:xfrm>
            <a:off x="6513948" y="2789661"/>
            <a:ext cx="2499424" cy="104568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감사합니다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84147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015"/>
            <a:ext cx="1871637" cy="20378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71637" y="799033"/>
            <a:ext cx="21906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a유치원L" panose="02020600000000000000" pitchFamily="18" charset="-127"/>
                <a:ea typeface="a유치원L" panose="02020600000000000000" pitchFamily="18" charset="-127"/>
              </a:rPr>
              <a:t>INDEX</a:t>
            </a:r>
            <a:endParaRPr lang="ko-KR" altLang="en-US" sz="4400" b="1" dirty="0">
              <a:latin typeface="a유치원L" panose="02020600000000000000" pitchFamily="18" charset="-127"/>
              <a:ea typeface="a유치원L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784" y="5279149"/>
            <a:ext cx="2718216" cy="1578851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4388628" y="103980"/>
            <a:ext cx="1010278" cy="881115"/>
          </a:xfrm>
          <a:prstGeom prst="ellipse">
            <a:avLst/>
          </a:prstGeom>
          <a:solidFill>
            <a:srgbClr val="37270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b="1" dirty="0">
                <a:latin typeface="a유치원L" panose="02020600000000000000" pitchFamily="18" charset="-127"/>
                <a:ea typeface="a유치원L" panose="02020600000000000000" pitchFamily="18" charset="-127"/>
              </a:rPr>
              <a:t>01</a:t>
            </a:r>
            <a:endParaRPr lang="ko-KR" altLang="en-US" sz="3500" b="1" dirty="0">
              <a:latin typeface="a유치원L" panose="02020600000000000000" pitchFamily="18" charset="-127"/>
              <a:ea typeface="a유치원L" panose="02020600000000000000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4388628" y="1296135"/>
            <a:ext cx="1010278" cy="881115"/>
          </a:xfrm>
          <a:prstGeom prst="ellipse">
            <a:avLst/>
          </a:prstGeom>
          <a:solidFill>
            <a:srgbClr val="37270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b="1" dirty="0">
                <a:latin typeface="a유치원L" panose="02020600000000000000" pitchFamily="18" charset="-127"/>
                <a:ea typeface="a유치원L" panose="02020600000000000000" pitchFamily="18" charset="-127"/>
              </a:rPr>
              <a:t>02</a:t>
            </a:r>
            <a:endParaRPr lang="ko-KR" altLang="en-US" sz="3500" b="1" dirty="0">
              <a:latin typeface="a유치원L" panose="02020600000000000000" pitchFamily="18" charset="-127"/>
              <a:ea typeface="a유치원L" panose="02020600000000000000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388628" y="2488290"/>
            <a:ext cx="1010278" cy="881115"/>
          </a:xfrm>
          <a:prstGeom prst="ellipse">
            <a:avLst/>
          </a:prstGeom>
          <a:solidFill>
            <a:srgbClr val="37270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b="1" dirty="0">
                <a:latin typeface="a유치원L" panose="02020600000000000000" pitchFamily="18" charset="-127"/>
                <a:ea typeface="a유치원L" panose="02020600000000000000" pitchFamily="18" charset="-127"/>
              </a:rPr>
              <a:t>03</a:t>
            </a:r>
            <a:endParaRPr lang="ko-KR" altLang="en-US" sz="3500" b="1" dirty="0">
              <a:latin typeface="a유치원L" panose="02020600000000000000" pitchFamily="18" charset="-127"/>
              <a:ea typeface="a유치원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C4DBB-7174-4381-BD73-A343B38CE0CC}"/>
              </a:ext>
            </a:extLst>
          </p:cNvPr>
          <p:cNvSpPr txBox="1"/>
          <p:nvPr/>
        </p:nvSpPr>
        <p:spPr>
          <a:xfrm>
            <a:off x="5769150" y="307530"/>
            <a:ext cx="3842657" cy="402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연구목적 및 필요성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A7549-8C6E-4D40-A130-EAC2F4215332}"/>
              </a:ext>
            </a:extLst>
          </p:cNvPr>
          <p:cNvSpPr txBox="1"/>
          <p:nvPr/>
        </p:nvSpPr>
        <p:spPr>
          <a:xfrm>
            <a:off x="5769150" y="1535372"/>
            <a:ext cx="3842657" cy="724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수정의 문제점과 해법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97FDB1-61A0-4F0C-9665-8B9EC25195EC}"/>
              </a:ext>
            </a:extLst>
          </p:cNvPr>
          <p:cNvSpPr txBox="1"/>
          <p:nvPr/>
        </p:nvSpPr>
        <p:spPr>
          <a:xfrm>
            <a:off x="5769150" y="2763214"/>
            <a:ext cx="3842657" cy="402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핵심 아이디어 구현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27E17DD-646C-43F3-9503-C3E0DA842352}"/>
              </a:ext>
            </a:extLst>
          </p:cNvPr>
          <p:cNvSpPr/>
          <p:nvPr/>
        </p:nvSpPr>
        <p:spPr>
          <a:xfrm>
            <a:off x="4388628" y="3680446"/>
            <a:ext cx="1010278" cy="881115"/>
          </a:xfrm>
          <a:prstGeom prst="ellipse">
            <a:avLst/>
          </a:prstGeom>
          <a:solidFill>
            <a:srgbClr val="37270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b="1" dirty="0">
                <a:latin typeface="a유치원L" panose="02020600000000000000" pitchFamily="18" charset="-127"/>
                <a:ea typeface="a유치원L" panose="02020600000000000000" pitchFamily="18" charset="-127"/>
              </a:rPr>
              <a:t>04</a:t>
            </a:r>
            <a:endParaRPr lang="ko-KR" altLang="en-US" sz="3500" b="1" dirty="0">
              <a:latin typeface="a유치원L" panose="02020600000000000000" pitchFamily="18" charset="-127"/>
              <a:ea typeface="a유치원L" panose="02020600000000000000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F47B733-D02D-42F8-8EE5-B7ECD34E5C61}"/>
              </a:ext>
            </a:extLst>
          </p:cNvPr>
          <p:cNvSpPr/>
          <p:nvPr/>
        </p:nvSpPr>
        <p:spPr>
          <a:xfrm>
            <a:off x="4388628" y="4801228"/>
            <a:ext cx="1010278" cy="881115"/>
          </a:xfrm>
          <a:prstGeom prst="ellipse">
            <a:avLst/>
          </a:prstGeom>
          <a:solidFill>
            <a:srgbClr val="37270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b="1" dirty="0">
                <a:latin typeface="a유치원L" panose="02020600000000000000" pitchFamily="18" charset="-127"/>
                <a:ea typeface="a유치원L" panose="02020600000000000000" pitchFamily="18" charset="-127"/>
              </a:rPr>
              <a:t>05</a:t>
            </a:r>
            <a:endParaRPr lang="ko-KR" altLang="en-US" sz="3500" b="1" dirty="0">
              <a:latin typeface="a유치원L" panose="02020600000000000000" pitchFamily="18" charset="-127"/>
              <a:ea typeface="a유치원L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1B79F5-4010-4346-8519-676DAB911029}"/>
              </a:ext>
            </a:extLst>
          </p:cNvPr>
          <p:cNvSpPr txBox="1"/>
          <p:nvPr/>
        </p:nvSpPr>
        <p:spPr>
          <a:xfrm>
            <a:off x="5769150" y="3919682"/>
            <a:ext cx="3842657" cy="402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연구내용 및 추진체계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237BF1-5E79-4B6C-AD10-6EBF5689B719}"/>
              </a:ext>
            </a:extLst>
          </p:cNvPr>
          <p:cNvSpPr txBox="1"/>
          <p:nvPr/>
        </p:nvSpPr>
        <p:spPr>
          <a:xfrm>
            <a:off x="5769150" y="5076151"/>
            <a:ext cx="3842657" cy="402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결과물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2799F84-DD84-403C-A758-DEFD5E23A5FC}"/>
              </a:ext>
            </a:extLst>
          </p:cNvPr>
          <p:cNvSpPr/>
          <p:nvPr/>
        </p:nvSpPr>
        <p:spPr>
          <a:xfrm>
            <a:off x="4388628" y="5920017"/>
            <a:ext cx="1010278" cy="881115"/>
          </a:xfrm>
          <a:prstGeom prst="ellipse">
            <a:avLst/>
          </a:prstGeom>
          <a:solidFill>
            <a:srgbClr val="37270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b="1" dirty="0">
                <a:latin typeface="a유치원L" panose="02020600000000000000" pitchFamily="18" charset="-127"/>
                <a:ea typeface="a유치원L" panose="02020600000000000000" pitchFamily="18" charset="-127"/>
              </a:rPr>
              <a:t>06</a:t>
            </a:r>
            <a:endParaRPr lang="ko-KR" altLang="en-US" sz="3500" b="1" dirty="0">
              <a:latin typeface="a유치원L" panose="02020600000000000000" pitchFamily="18" charset="-127"/>
              <a:ea typeface="a유치원L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C217C6-D3DD-4E2C-AC72-BAAFEC1F14F9}"/>
              </a:ext>
            </a:extLst>
          </p:cNvPr>
          <p:cNvSpPr txBox="1"/>
          <p:nvPr/>
        </p:nvSpPr>
        <p:spPr>
          <a:xfrm>
            <a:off x="5769150" y="6194940"/>
            <a:ext cx="384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테마의 기대효과</a:t>
            </a:r>
          </a:p>
        </p:txBody>
      </p:sp>
    </p:spTree>
    <p:extLst>
      <p:ext uri="{BB962C8B-B14F-4D97-AF65-F5344CB8AC3E}">
        <p14:creationId xmlns:p14="http://schemas.microsoft.com/office/powerpoint/2010/main" val="12079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75759" y="182718"/>
            <a:ext cx="1717932" cy="1717932"/>
          </a:xfrm>
          <a:prstGeom prst="ellipse">
            <a:avLst/>
          </a:prstGeom>
          <a:solidFill>
            <a:srgbClr val="37270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a유치원L" panose="02020600000000000000" pitchFamily="18" charset="-127"/>
                <a:ea typeface="a유치원L" panose="02020600000000000000" pitchFamily="18" charset="-127"/>
              </a:rPr>
              <a:t>1-</a:t>
            </a:r>
            <a:r>
              <a:rPr lang="en-US" altLang="ko-KR" sz="4400" dirty="0">
                <a:latin typeface="a유치원L" panose="02020600000000000000" pitchFamily="18" charset="-127"/>
                <a:ea typeface="a유치원L" panose="02020600000000000000" pitchFamily="18" charset="-127"/>
              </a:rPr>
              <a:t>1</a:t>
            </a:r>
            <a:endParaRPr lang="ko-KR" altLang="en-US" sz="5400" dirty="0">
              <a:latin typeface="a유치원L" panose="02020600000000000000" pitchFamily="18" charset="-127"/>
              <a:ea typeface="a유치원L" panose="02020600000000000000" pitchFamily="18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0" y="0"/>
            <a:ext cx="12191999" cy="6858000"/>
          </a:xfrm>
          <a:prstGeom prst="rtTriangle">
            <a:avLst/>
          </a:prstGeom>
          <a:solidFill>
            <a:srgbClr val="37270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AD0179-ED49-4763-AE11-C0AE993315DA}"/>
              </a:ext>
            </a:extLst>
          </p:cNvPr>
          <p:cNvSpPr txBox="1"/>
          <p:nvPr/>
        </p:nvSpPr>
        <p:spPr>
          <a:xfrm>
            <a:off x="1993691" y="503075"/>
            <a:ext cx="28025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7270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연구목적 및 필요성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3F4A66-3B45-4E18-BD19-1199CEFADD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2" t="30378" r="18703" b="30423"/>
          <a:stretch/>
        </p:blipFill>
        <p:spPr>
          <a:xfrm>
            <a:off x="2671153" y="3370521"/>
            <a:ext cx="4250267" cy="26882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9DC801-C7BC-4C0E-8BAE-BF0A6ECEA8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2" t="30378" r="18703" b="30423"/>
          <a:stretch/>
        </p:blipFill>
        <p:spPr>
          <a:xfrm>
            <a:off x="7239273" y="3429000"/>
            <a:ext cx="4250267" cy="26882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824673B-A41C-4A2F-BDFA-07844801A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19" b="89145" l="2625" r="96000">
                        <a14:foregroundMark x1="33482" y1="38041" x2="25875" y2="38568"/>
                        <a14:foregroundMark x1="45875" y1="37182" x2="35362" y2="37911"/>
                        <a14:foregroundMark x1="25875" y1="38568" x2="20875" y2="41801"/>
                        <a14:foregroundMark x1="20875" y1="41801" x2="17625" y2="40416"/>
                        <a14:foregroundMark x1="20125" y1="40416" x2="10887" y2="41603"/>
                        <a14:foregroundMark x1="5750" y1="42263" x2="3921" y2="46818"/>
                        <a14:foregroundMark x1="3632" y1="59679" x2="1750" y2="65589"/>
                        <a14:foregroundMark x1="1750" y1="65589" x2="5750" y2="71132"/>
                        <a14:foregroundMark x1="5750" y1="71132" x2="19625" y2="81293"/>
                        <a14:foregroundMark x1="19625" y1="81293" x2="26250" y2="81986"/>
                        <a14:foregroundMark x1="22875" y1="56582" x2="26750" y2="61894"/>
                        <a14:foregroundMark x1="26750" y1="61894" x2="31625" y2="63972"/>
                        <a14:foregroundMark x1="31625" y1="63972" x2="32750" y2="72517"/>
                        <a14:foregroundMark x1="32750" y1="72517" x2="32625" y2="81293"/>
                        <a14:foregroundMark x1="32625" y1="81293" x2="18250" y2="81293"/>
                        <a14:foregroundMark x1="18250" y1="81293" x2="17875" y2="71824"/>
                        <a14:foregroundMark x1="17875" y1="71824" x2="18875" y2="63510"/>
                        <a14:foregroundMark x1="18875" y1="63510" x2="21250" y2="55427"/>
                        <a14:foregroundMark x1="21250" y1="55427" x2="23375" y2="58661"/>
                        <a14:foregroundMark x1="46375" y1="36490" x2="49375" y2="29330"/>
                        <a14:foregroundMark x1="49375" y1="29330" x2="53500" y2="24942"/>
                        <a14:foregroundMark x1="53500" y1="24942" x2="56625" y2="32102"/>
                        <a14:foregroundMark x1="56625" y1="32102" x2="58375" y2="40647"/>
                        <a14:foregroundMark x1="58375" y1="40647" x2="63500" y2="43880"/>
                        <a14:foregroundMark x1="63500" y1="43880" x2="68500" y2="43649"/>
                        <a14:foregroundMark x1="68500" y1="43649" x2="70500" y2="34411"/>
                        <a14:foregroundMark x1="70500" y1="34411" x2="69500" y2="25173"/>
                        <a14:foregroundMark x1="69500" y1="25173" x2="71750" y2="7390"/>
                        <a14:foregroundMark x1="71750" y1="7390" x2="74750" y2="13857"/>
                        <a14:foregroundMark x1="74750" y1="13857" x2="76875" y2="40416"/>
                        <a14:foregroundMark x1="76875" y1="40416" x2="79250" y2="49654"/>
                        <a14:foregroundMark x1="79250" y1="49654" x2="90709" y2="55324"/>
                        <a14:foregroundMark x1="97454" y1="63056" x2="98750" y2="70439"/>
                        <a14:foregroundMark x1="98750" y1="70439" x2="96000" y2="77598"/>
                        <a14:foregroundMark x1="96000" y1="77598" x2="86250" y2="81986"/>
                        <a14:foregroundMark x1="86250" y1="81986" x2="84375" y2="73210"/>
                        <a14:foregroundMark x1="84375" y1="73210" x2="79625" y2="76443"/>
                        <a14:foregroundMark x1="79625" y1="76443" x2="70125" y2="63048"/>
                        <a14:foregroundMark x1="70125" y1="63048" x2="58500" y2="56813"/>
                        <a14:foregroundMark x1="58500" y1="56813" x2="46750" y2="42263"/>
                        <a14:foregroundMark x1="46750" y1="42263" x2="46000" y2="37182"/>
                        <a14:foregroundMark x1="2625" y1="59353" x2="3625" y2="67667"/>
                        <a14:foregroundMark x1="10625" y1="42032" x2="5750" y2="42956"/>
                        <a14:foregroundMark x1="5750" y1="42956" x2="6750" y2="44111"/>
                        <a14:foregroundMark x1="73625" y1="2540" x2="74500" y2="11547"/>
                        <a14:foregroundMark x1="74500" y1="11547" x2="72875" y2="4619"/>
                        <a14:backgroundMark x1="10875" y1="41570" x2="10469" y2="41608"/>
                        <a14:backgroundMark x1="4917" y1="37904" x2="4000" y2="34411"/>
                        <a14:backgroundMark x1="4000" y1="34411" x2="2750" y2="6697"/>
                        <a14:backgroundMark x1="2750" y1="6697" x2="6250" y2="462"/>
                        <a14:backgroundMark x1="6250" y1="462" x2="9625" y2="18245"/>
                        <a14:backgroundMark x1="9625" y1="18245" x2="10241" y2="40989"/>
                        <a14:backgroundMark x1="2250" y1="48037" x2="4125" y2="56351"/>
                        <a14:backgroundMark x1="4125" y1="56351" x2="0" y2="51963"/>
                        <a14:backgroundMark x1="0" y1="51963" x2="2625" y2="48961"/>
                        <a14:backgroundMark x1="91250" y1="54273" x2="95625" y2="58891"/>
                        <a14:backgroundMark x1="95625" y1="58891" x2="97625" y2="62818"/>
                        <a14:backgroundMark x1="37125" y1="2771" x2="36000" y2="34873"/>
                        <a14:backgroundMark x1="34875" y1="34180" x2="36625" y2="344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5553"/>
            <a:ext cx="4758653" cy="2575621"/>
          </a:xfrm>
          <a:prstGeom prst="rect">
            <a:avLst/>
          </a:prstGeom>
        </p:spPr>
      </p:pic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ED59B3AD-6088-4733-B151-E73CD0942C91}"/>
              </a:ext>
            </a:extLst>
          </p:cNvPr>
          <p:cNvSpPr/>
          <p:nvPr/>
        </p:nvSpPr>
        <p:spPr>
          <a:xfrm>
            <a:off x="493094" y="2248993"/>
            <a:ext cx="1667938" cy="1721860"/>
          </a:xfrm>
          <a:prstGeom prst="donut">
            <a:avLst>
              <a:gd name="adj" fmla="val 871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83ED294-32AB-4A2F-9747-67E353FFB04A}"/>
              </a:ext>
            </a:extLst>
          </p:cNvPr>
          <p:cNvSpPr/>
          <p:nvPr/>
        </p:nvSpPr>
        <p:spPr>
          <a:xfrm>
            <a:off x="621773" y="2403353"/>
            <a:ext cx="1410580" cy="14105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37270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서울 공영 주차장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6E15BC-A3E4-4E5D-8116-7F00839DC020}"/>
              </a:ext>
            </a:extLst>
          </p:cNvPr>
          <p:cNvSpPr/>
          <p:nvPr/>
        </p:nvSpPr>
        <p:spPr>
          <a:xfrm>
            <a:off x="1197429" y="3946803"/>
            <a:ext cx="248071" cy="22689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9A73DD-A629-4072-98A7-4D8D07B04C33}"/>
              </a:ext>
            </a:extLst>
          </p:cNvPr>
          <p:cNvGrpSpPr/>
          <p:nvPr/>
        </p:nvGrpSpPr>
        <p:grpSpPr>
          <a:xfrm>
            <a:off x="7262457" y="179240"/>
            <a:ext cx="3999121" cy="3012118"/>
            <a:chOff x="7262457" y="179240"/>
            <a:chExt cx="3999121" cy="301211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AF7D493-0AE2-44DF-9BF7-66EFDA207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2457" y="503075"/>
              <a:ext cx="2101949" cy="2688283"/>
            </a:xfrm>
            <a:prstGeom prst="rect">
              <a:avLst/>
            </a:prstGeom>
          </p:spPr>
        </p:pic>
        <p:sp>
          <p:nvSpPr>
            <p:cNvPr id="18" name="생각 풍선: 구름 모양 17">
              <a:extLst>
                <a:ext uri="{FF2B5EF4-FFF2-40B4-BE49-F238E27FC236}">
                  <a16:creationId xmlns:a16="http://schemas.microsoft.com/office/drawing/2014/main" id="{FD57E73E-674D-4661-AC07-F6FAE0F08FBC}"/>
                </a:ext>
              </a:extLst>
            </p:cNvPr>
            <p:cNvSpPr/>
            <p:nvPr/>
          </p:nvSpPr>
          <p:spPr>
            <a:xfrm rot="1450270">
              <a:off x="9135039" y="179240"/>
              <a:ext cx="2126539" cy="1289116"/>
            </a:xfrm>
            <a:prstGeom prst="cloud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rgbClr val="37270B"/>
                  </a:solidFill>
                </a:rPr>
                <a:t>다른 주차장이 필요해</a:t>
              </a:r>
              <a:r>
                <a:rPr lang="en-US" altLang="ko-KR" sz="2400" b="1" dirty="0">
                  <a:solidFill>
                    <a:srgbClr val="37270B"/>
                  </a:solidFill>
                </a:rPr>
                <a:t>!</a:t>
              </a:r>
              <a:endParaRPr lang="ko-KR" altLang="en-US" sz="2400" b="1" dirty="0">
                <a:solidFill>
                  <a:srgbClr val="37270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1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2 0.04305 L -0.0362 0.04305 C -0.03385 0.04444 -0.03138 0.04583 -0.02916 0.04768 C -0.02747 0.04907 -0.02278 0.05625 -0.022 0.05717 C -0.02109 0.05833 -0.02018 0.05926 -0.01927 0.06042 C -0.0151 0.06597 -0.01328 0.06967 -0.00859 0.07477 C -0.00781 0.07546 -0.00677 0.07569 -0.00586 0.07616 C -0.00312 0.07986 0.00013 0.08449 0.003 0.08727 C 0.00586 0.09028 0.00886 0.09305 0.01198 0.09537 C 0.01341 0.09629 0.01498 0.09699 0.01641 0.09838 C 0.01823 0.10023 0.01992 0.10278 0.02175 0.10486 C 0.02683 0.11018 0.02409 0.10532 0.02891 0.11273 C 0.02982 0.11412 0.03047 0.11643 0.03164 0.11759 C 0.03438 0.12014 0.03776 0.12083 0.0405 0.12384 C 0.04206 0.12546 0.04349 0.12708 0.04492 0.1287 C 0.04727 0.13079 0.05052 0.13356 0.053 0.13495 C 0.05417 0.13565 0.05534 0.13611 0.05664 0.13657 C 0.06042 0.14074 0.0638 0.14722 0.06823 0.1493 C 0.08164 0.15509 0.06133 0.1456 0.07526 0.15393 C 0.07761 0.15532 0.08008 0.15579 0.08242 0.15717 C 0.08334 0.15764 0.08425 0.1581 0.08516 0.15879 C 0.08633 0.15972 0.08737 0.16134 0.08867 0.1618 C 0.09076 0.16296 0.09284 0.16296 0.09492 0.16342 C 0.10052 0.17014 0.09427 0.16366 0.103 0.16829 C 0.1043 0.16898 0.10534 0.1706 0.10651 0.17153 C 0.10964 0.17361 0.10938 0.17268 0.11276 0.17454 C 0.11433 0.17546 0.11576 0.17708 0.11732 0.17778 C 0.11927 0.1787 0.12149 0.17847 0.12357 0.1794 C 0.13841 0.18495 0.1194 0.18079 0.13959 0.18403 C 0.15313 0.18889 0.13177 0.18125 0.15117 0.18889 L 0.15925 0.19213 C 0.16042 0.19259 0.16159 0.19305 0.16276 0.19352 C 0.16367 0.19398 0.16459 0.19491 0.1655 0.19514 C 0.16758 0.19606 0.16966 0.19606 0.17175 0.19676 C 0.17292 0.19722 0.17409 0.19792 0.17526 0.19838 C 0.17774 0.19907 0.18008 0.19954 0.18242 0.2 C 0.18607 0.20208 0.18802 0.20347 0.19232 0.20463 C 0.19492 0.20555 0.19766 0.20579 0.20026 0.20625 C 0.21472 0.21273 0.20729 0.21065 0.22266 0.21273 L 0.22709 0.21435 C 0.22891 0.21481 0.23073 0.21504 0.23242 0.21574 C 0.23334 0.2162 0.23425 0.21713 0.23516 0.21736 C 0.23685 0.21805 0.23867 0.21852 0.2405 0.21898 C 0.24193 0.21944 0.24349 0.22014 0.24492 0.2206 C 0.24766 0.22129 0.25026 0.22153 0.253 0.22222 C 0.2586 0.22361 0.25755 0.22361 0.26276 0.22546 L 0.27344 0.22847 C 0.27552 0.22917 0.27774 0.2294 0.27969 0.23009 C 0.28099 0.23055 0.28216 0.23125 0.28334 0.23171 C 0.28568 0.23241 0.28815 0.23264 0.2905 0.23333 C 0.29232 0.23379 0.29401 0.23472 0.29584 0.23495 C 0.30326 0.23565 0.31068 0.23588 0.3181 0.23657 L 0.45742 0.23495 C 0.45873 0.23472 0.45964 0.23194 0.46094 0.23171 C 0.46446 0.23102 0.4681 0.23171 0.47175 0.23171 " pathEditMode="relative" ptsTypes="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75759" y="182718"/>
            <a:ext cx="1717932" cy="1717932"/>
          </a:xfrm>
          <a:prstGeom prst="ellipse">
            <a:avLst/>
          </a:prstGeom>
          <a:solidFill>
            <a:srgbClr val="37270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a유치원L" panose="02020600000000000000" pitchFamily="18" charset="-127"/>
                <a:ea typeface="a유치원L" panose="02020600000000000000" pitchFamily="18" charset="-127"/>
              </a:rPr>
              <a:t>1-</a:t>
            </a:r>
            <a:r>
              <a:rPr lang="en-US" altLang="ko-KR" sz="4400" dirty="0">
                <a:latin typeface="a유치원L" panose="02020600000000000000" pitchFamily="18" charset="-127"/>
                <a:ea typeface="a유치원L" panose="02020600000000000000" pitchFamily="18" charset="-127"/>
              </a:rPr>
              <a:t>2</a:t>
            </a:r>
            <a:endParaRPr lang="ko-KR" altLang="en-US" sz="5400" dirty="0">
              <a:latin typeface="a유치원L" panose="02020600000000000000" pitchFamily="18" charset="-127"/>
              <a:ea typeface="a유치원L" panose="02020600000000000000" pitchFamily="18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0" y="0"/>
            <a:ext cx="12191999" cy="6858000"/>
          </a:xfrm>
          <a:prstGeom prst="rtTriangle">
            <a:avLst/>
          </a:prstGeom>
          <a:solidFill>
            <a:srgbClr val="37270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AD0179-ED49-4763-AE11-C0AE993315DA}"/>
              </a:ext>
            </a:extLst>
          </p:cNvPr>
          <p:cNvSpPr txBox="1"/>
          <p:nvPr/>
        </p:nvSpPr>
        <p:spPr>
          <a:xfrm>
            <a:off x="1993691" y="503075"/>
            <a:ext cx="28025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7270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연구목적 및 필요성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AF9F160-9A71-4CC0-B845-4C81EF94EAEF}"/>
              </a:ext>
            </a:extLst>
          </p:cNvPr>
          <p:cNvGrpSpPr/>
          <p:nvPr/>
        </p:nvGrpSpPr>
        <p:grpSpPr>
          <a:xfrm>
            <a:off x="405464" y="2137797"/>
            <a:ext cx="7998307" cy="4081653"/>
            <a:chOff x="144207" y="1129826"/>
            <a:chExt cx="11566570" cy="517283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D9AA7E7-FB2B-4E03-B2B5-78047A251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1629" y="1129826"/>
              <a:ext cx="7389148" cy="218236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0A76B52-B1B1-43CB-A6AB-01F8DC237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92851">
              <a:off x="144207" y="2776346"/>
              <a:ext cx="5299105" cy="352631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F5F848C-DB5E-425A-9077-5FE2DA011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4741">
              <a:off x="4829213" y="2969158"/>
              <a:ext cx="6857559" cy="3070549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D2B2E2D-FD92-4520-B934-10ACBB43FAD4}"/>
              </a:ext>
            </a:extLst>
          </p:cNvPr>
          <p:cNvGrpSpPr/>
          <p:nvPr/>
        </p:nvGrpSpPr>
        <p:grpSpPr>
          <a:xfrm>
            <a:off x="6749142" y="68756"/>
            <a:ext cx="5314246" cy="3207844"/>
            <a:chOff x="6450370" y="68137"/>
            <a:chExt cx="5614689" cy="322225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0DD4DEF-9C81-47B7-90EA-3CF836A9C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619" b="89145" l="2625" r="96000">
                          <a14:foregroundMark x1="45875" y1="37182" x2="25875" y2="38568"/>
                          <a14:foregroundMark x1="25875" y1="38568" x2="20875" y2="41801"/>
                          <a14:foregroundMark x1="20875" y1="41801" x2="17625" y2="40416"/>
                          <a14:foregroundMark x1="20125" y1="40416" x2="10887" y2="41603"/>
                          <a14:foregroundMark x1="5750" y1="42263" x2="3921" y2="46818"/>
                          <a14:foregroundMark x1="3632" y1="59679" x2="1750" y2="65589"/>
                          <a14:foregroundMark x1="1750" y1="65589" x2="5750" y2="71132"/>
                          <a14:foregroundMark x1="5750" y1="71132" x2="19625" y2="81293"/>
                          <a14:foregroundMark x1="19625" y1="81293" x2="26250" y2="81986"/>
                          <a14:foregroundMark x1="22875" y1="56582" x2="26750" y2="61894"/>
                          <a14:foregroundMark x1="26750" y1="61894" x2="31625" y2="63972"/>
                          <a14:foregroundMark x1="31625" y1="63972" x2="32750" y2="72517"/>
                          <a14:foregroundMark x1="32750" y1="72517" x2="32625" y2="81293"/>
                          <a14:foregroundMark x1="32625" y1="81293" x2="18250" y2="81293"/>
                          <a14:foregroundMark x1="18250" y1="81293" x2="17875" y2="71824"/>
                          <a14:foregroundMark x1="17875" y1="71824" x2="18875" y2="63510"/>
                          <a14:foregroundMark x1="18875" y1="63510" x2="21250" y2="55427"/>
                          <a14:foregroundMark x1="21250" y1="55427" x2="23375" y2="58661"/>
                          <a14:foregroundMark x1="46375" y1="36490" x2="49375" y2="29330"/>
                          <a14:foregroundMark x1="49375" y1="29330" x2="53500" y2="24942"/>
                          <a14:foregroundMark x1="53500" y1="24942" x2="56625" y2="32102"/>
                          <a14:foregroundMark x1="56625" y1="32102" x2="58375" y2="40647"/>
                          <a14:foregroundMark x1="58375" y1="40647" x2="63500" y2="43880"/>
                          <a14:foregroundMark x1="63500" y1="43880" x2="68500" y2="43649"/>
                          <a14:foregroundMark x1="68500" y1="43649" x2="70500" y2="34411"/>
                          <a14:foregroundMark x1="70500" y1="34411" x2="69500" y2="25173"/>
                          <a14:foregroundMark x1="69500" y1="25173" x2="71750" y2="7390"/>
                          <a14:foregroundMark x1="71750" y1="7390" x2="74750" y2="13857"/>
                          <a14:foregroundMark x1="74750" y1="13857" x2="76875" y2="40416"/>
                          <a14:foregroundMark x1="76875" y1="40416" x2="79250" y2="49654"/>
                          <a14:foregroundMark x1="79250" y1="49654" x2="90709" y2="55324"/>
                          <a14:foregroundMark x1="97454" y1="63056" x2="98750" y2="70439"/>
                          <a14:foregroundMark x1="98750" y1="70439" x2="96000" y2="77598"/>
                          <a14:foregroundMark x1="96000" y1="77598" x2="86250" y2="81986"/>
                          <a14:foregroundMark x1="86250" y1="81986" x2="84375" y2="73210"/>
                          <a14:foregroundMark x1="84375" y1="73210" x2="79625" y2="76443"/>
                          <a14:foregroundMark x1="79625" y1="76443" x2="70125" y2="63048"/>
                          <a14:foregroundMark x1="70125" y1="63048" x2="58500" y2="56813"/>
                          <a14:foregroundMark x1="58500" y1="56813" x2="46750" y2="42263"/>
                          <a14:foregroundMark x1="46750" y1="42263" x2="46000" y2="37182"/>
                          <a14:foregroundMark x1="2625" y1="59353" x2="3625" y2="67667"/>
                          <a14:foregroundMark x1="10625" y1="42032" x2="5750" y2="42956"/>
                          <a14:foregroundMark x1="5750" y1="42956" x2="6750" y2="44111"/>
                          <a14:foregroundMark x1="73625" y1="2540" x2="74500" y2="11547"/>
                          <a14:foregroundMark x1="74500" y1="11547" x2="72875" y2="4619"/>
                          <a14:backgroundMark x1="10875" y1="41570" x2="10469" y2="41608"/>
                          <a14:backgroundMark x1="4917" y1="37904" x2="4000" y2="34411"/>
                          <a14:backgroundMark x1="4000" y1="34411" x2="2750" y2="6697"/>
                          <a14:backgroundMark x1="2750" y1="6697" x2="6250" y2="462"/>
                          <a14:backgroundMark x1="6250" y1="462" x2="9625" y2="18245"/>
                          <a14:backgroundMark x1="9625" y1="18245" x2="10241" y2="40989"/>
                          <a14:backgroundMark x1="2250" y1="48037" x2="4125" y2="56351"/>
                          <a14:backgroundMark x1="4125" y1="56351" x2="0" y2="51963"/>
                          <a14:backgroundMark x1="0" y1="51963" x2="2625" y2="48961"/>
                          <a14:backgroundMark x1="91250" y1="54273" x2="95625" y2="58891"/>
                          <a14:backgroundMark x1="95625" y1="58891" x2="97625" y2="628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0370" y="714767"/>
              <a:ext cx="4758653" cy="257562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8AF8270-7B6E-4238-B88C-B551AFF94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658" y="394410"/>
              <a:ext cx="2101949" cy="2688283"/>
            </a:xfrm>
            <a:prstGeom prst="rect">
              <a:avLst/>
            </a:prstGeom>
          </p:spPr>
        </p:pic>
        <p:sp>
          <p:nvSpPr>
            <p:cNvPr id="17" name="생각 풍선: 구름 모양 16">
              <a:extLst>
                <a:ext uri="{FF2B5EF4-FFF2-40B4-BE49-F238E27FC236}">
                  <a16:creationId xmlns:a16="http://schemas.microsoft.com/office/drawing/2014/main" id="{EB0A8FD4-4123-4990-9431-2ECB7E918940}"/>
                </a:ext>
              </a:extLst>
            </p:cNvPr>
            <p:cNvSpPr/>
            <p:nvPr/>
          </p:nvSpPr>
          <p:spPr>
            <a:xfrm rot="1450270">
              <a:off x="9849750" y="68137"/>
              <a:ext cx="2215309" cy="1415987"/>
            </a:xfrm>
            <a:prstGeom prst="cloud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rgbClr val="37270B"/>
                  </a:solidFill>
                </a:rPr>
                <a:t>간단한 조작이 필요해</a:t>
              </a:r>
              <a:r>
                <a:rPr lang="en-US" altLang="ko-KR" sz="2800" b="1" dirty="0">
                  <a:solidFill>
                    <a:srgbClr val="37270B"/>
                  </a:solidFill>
                </a:rPr>
                <a:t>!</a:t>
              </a:r>
              <a:endParaRPr lang="ko-KR" altLang="en-US" sz="2800" b="1" dirty="0">
                <a:solidFill>
                  <a:srgbClr val="37270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317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75759" y="182718"/>
            <a:ext cx="1717932" cy="1717932"/>
          </a:xfrm>
          <a:prstGeom prst="ellipse">
            <a:avLst/>
          </a:prstGeom>
          <a:solidFill>
            <a:srgbClr val="37270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>
                <a:latin typeface="a유치원L" panose="02020600000000000000" pitchFamily="18" charset="-127"/>
                <a:ea typeface="a유치원L" panose="02020600000000000000" pitchFamily="18" charset="-127"/>
              </a:rPr>
              <a:t>2</a:t>
            </a:r>
            <a:endParaRPr lang="ko-KR" altLang="en-US" sz="8000" dirty="0">
              <a:latin typeface="a유치원L" panose="02020600000000000000" pitchFamily="18" charset="-127"/>
              <a:ea typeface="a유치원L" panose="02020600000000000000" pitchFamily="18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0" y="14993"/>
            <a:ext cx="12191999" cy="6858000"/>
          </a:xfrm>
          <a:prstGeom prst="rtTriangle">
            <a:avLst/>
          </a:prstGeom>
          <a:solidFill>
            <a:srgbClr val="37270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E8AEA3-6158-49AF-BC76-82875BB9F5F9}"/>
              </a:ext>
            </a:extLst>
          </p:cNvPr>
          <p:cNvSpPr txBox="1"/>
          <p:nvPr/>
        </p:nvSpPr>
        <p:spPr>
          <a:xfrm>
            <a:off x="1993691" y="503075"/>
            <a:ext cx="28025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7270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수정의 문제점과 해법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D56D139-A65D-4B41-8F3F-1B9F8E9FB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401FF90-945F-49BE-9B11-564908ACD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D71B8F-1DCC-44DE-BA41-0A8366121629}"/>
              </a:ext>
            </a:extLst>
          </p:cNvPr>
          <p:cNvGrpSpPr/>
          <p:nvPr/>
        </p:nvGrpSpPr>
        <p:grpSpPr>
          <a:xfrm>
            <a:off x="2899604" y="563220"/>
            <a:ext cx="8554133" cy="6159309"/>
            <a:chOff x="2792642" y="683698"/>
            <a:chExt cx="8554133" cy="615930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603"/>
            <a:stretch/>
          </p:blipFill>
          <p:spPr>
            <a:xfrm>
              <a:off x="5535454" y="3881366"/>
              <a:ext cx="2646458" cy="2961641"/>
            </a:xfrm>
            <a:prstGeom prst="rect">
              <a:avLst/>
            </a:prstGeom>
          </p:spPr>
        </p:pic>
        <p:pic>
          <p:nvPicPr>
            <p:cNvPr id="2049" name="_x237952576" descr="EMB00001ef80f38">
              <a:extLst>
                <a:ext uri="{FF2B5EF4-FFF2-40B4-BE49-F238E27FC236}">
                  <a16:creationId xmlns:a16="http://schemas.microsoft.com/office/drawing/2014/main" id="{0F1528E4-40D4-43C9-A709-BB877EA4FA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69092">
              <a:off x="2792642" y="2206049"/>
              <a:ext cx="2318223" cy="4058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_x89262976" descr="EMB00001ef80f3b">
              <a:extLst>
                <a:ext uri="{FF2B5EF4-FFF2-40B4-BE49-F238E27FC236}">
                  <a16:creationId xmlns:a16="http://schemas.microsoft.com/office/drawing/2014/main" id="{8D2704FB-738A-4F58-91A7-A20B18201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22462">
              <a:off x="8431422" y="683698"/>
              <a:ext cx="2915353" cy="5103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생각 풍선: 구름 모양 8">
            <a:extLst>
              <a:ext uri="{FF2B5EF4-FFF2-40B4-BE49-F238E27FC236}">
                <a16:creationId xmlns:a16="http://schemas.microsoft.com/office/drawing/2014/main" id="{4FCC4E02-AFD7-4F5B-9518-191D440C53B6}"/>
              </a:ext>
            </a:extLst>
          </p:cNvPr>
          <p:cNvSpPr/>
          <p:nvPr/>
        </p:nvSpPr>
        <p:spPr>
          <a:xfrm>
            <a:off x="5225945" y="163179"/>
            <a:ext cx="3733800" cy="3142232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70C0"/>
                </a:solidFill>
              </a:rPr>
              <a:t>포인트</a:t>
            </a:r>
            <a:r>
              <a:rPr lang="ko-KR" altLang="en-US" dirty="0">
                <a:solidFill>
                  <a:srgbClr val="37270B"/>
                </a:solidFill>
              </a:rPr>
              <a:t>로</a:t>
            </a:r>
            <a:endParaRPr lang="en-US" altLang="ko-KR" dirty="0">
              <a:solidFill>
                <a:srgbClr val="37270B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70C0"/>
                </a:solidFill>
              </a:rPr>
              <a:t>개인 주차장</a:t>
            </a:r>
            <a:r>
              <a:rPr lang="ko-KR" altLang="en-US" dirty="0">
                <a:solidFill>
                  <a:srgbClr val="37270B"/>
                </a:solidFill>
              </a:rPr>
              <a:t>을 </a:t>
            </a:r>
            <a:endParaRPr lang="en-US" altLang="ko-KR" dirty="0">
              <a:solidFill>
                <a:srgbClr val="37270B"/>
              </a:solidFill>
            </a:endParaRPr>
          </a:p>
          <a:p>
            <a:pPr algn="ctr"/>
            <a:r>
              <a:rPr lang="ko-KR" altLang="en-US" dirty="0">
                <a:solidFill>
                  <a:srgbClr val="37270B"/>
                </a:solidFill>
              </a:rPr>
              <a:t>거래 </a:t>
            </a:r>
            <a:r>
              <a:rPr lang="ko-KR" altLang="en-US" dirty="0" err="1">
                <a:solidFill>
                  <a:srgbClr val="37270B"/>
                </a:solidFill>
              </a:rPr>
              <a:t>한다구</a:t>
            </a:r>
            <a:r>
              <a:rPr lang="en-US" altLang="ko-KR" dirty="0">
                <a:solidFill>
                  <a:srgbClr val="37270B"/>
                </a:solidFill>
              </a:rPr>
              <a:t>!</a:t>
            </a:r>
            <a:endParaRPr lang="ko-KR" altLang="en-US" dirty="0">
              <a:solidFill>
                <a:srgbClr val="37270B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3CC87B0-D12F-4112-B356-823C48566FDC}"/>
              </a:ext>
            </a:extLst>
          </p:cNvPr>
          <p:cNvGrpSpPr/>
          <p:nvPr/>
        </p:nvGrpSpPr>
        <p:grpSpPr>
          <a:xfrm>
            <a:off x="1348827" y="94406"/>
            <a:ext cx="10015710" cy="6394284"/>
            <a:chOff x="1168718" y="182718"/>
            <a:chExt cx="10015710" cy="639428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3F0E57D-EE8D-489F-91AF-BC1BA5D6B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750" b="95000" l="10000" r="90000">
                          <a14:foregroundMark x1="35625" y1="27813" x2="24063" y2="31563"/>
                          <a14:foregroundMark x1="24063" y1="31563" x2="49375" y2="3750"/>
                          <a14:foregroundMark x1="49375" y1="3750" x2="51250" y2="27187"/>
                          <a14:foregroundMark x1="51250" y1="27187" x2="42813" y2="35625"/>
                          <a14:foregroundMark x1="42813" y1="35625" x2="39375" y2="47188"/>
                          <a14:foregroundMark x1="39375" y1="47188" x2="27813" y2="50000"/>
                          <a14:foregroundMark x1="27813" y1="50000" x2="22188" y2="38438"/>
                          <a14:foregroundMark x1="22188" y1="38438" x2="22188" y2="35313"/>
                          <a14:foregroundMark x1="30938" y1="34688" x2="37188" y2="23125"/>
                          <a14:foregroundMark x1="37188" y1="23125" x2="25625" y2="28438"/>
                          <a14:foregroundMark x1="25625" y1="28438" x2="33125" y2="20313"/>
                          <a14:foregroundMark x1="21875" y1="31250" x2="20000" y2="28750"/>
                          <a14:foregroundMark x1="20313" y1="28750" x2="29063" y2="21250"/>
                          <a14:foregroundMark x1="29063" y1="21250" x2="19063" y2="27187"/>
                          <a14:foregroundMark x1="19063" y1="27187" x2="19063" y2="29063"/>
                          <a14:foregroundMark x1="24375" y1="23438" x2="35000" y2="18750"/>
                          <a14:foregroundMark x1="35000" y1="18750" x2="28125" y2="20938"/>
                          <a14:foregroundMark x1="33125" y1="19063" x2="35938" y2="20625"/>
                          <a14:foregroundMark x1="35625" y1="89375" x2="59688" y2="96563"/>
                          <a14:foregroundMark x1="59688" y1="96563" x2="71563" y2="92813"/>
                          <a14:foregroundMark x1="71563" y1="92813" x2="66563" y2="87188"/>
                          <a14:foregroundMark x1="55937" y1="95000" x2="57500" y2="943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68718" y="3305411"/>
              <a:ext cx="4419277" cy="3271591"/>
            </a:xfrm>
            <a:prstGeom prst="rect">
              <a:avLst/>
            </a:prstGeom>
          </p:spPr>
        </p:pic>
        <p:pic>
          <p:nvPicPr>
            <p:cNvPr id="14" name="그래픽 13" descr="지폐">
              <a:extLst>
                <a:ext uri="{FF2B5EF4-FFF2-40B4-BE49-F238E27FC236}">
                  <a16:creationId xmlns:a16="http://schemas.microsoft.com/office/drawing/2014/main" id="{9A7E03DB-6F1D-4DBB-8763-CF8E6AF35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5171188" y="4582506"/>
              <a:ext cx="1176315" cy="91440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775D462-7C74-43D8-9C3E-CC932C762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205" b="98795" l="9969" r="96262">
                          <a14:foregroundMark x1="32087" y1="33434" x2="50779" y2="37651"/>
                          <a14:foregroundMark x1="50779" y1="37651" x2="36760" y2="46084"/>
                          <a14:foregroundMark x1="36760" y1="46084" x2="73520" y2="40964"/>
                          <a14:foregroundMark x1="73520" y1="40964" x2="52960" y2="37952"/>
                          <a14:foregroundMark x1="52960" y1="37952" x2="69470" y2="40964"/>
                          <a14:foregroundMark x1="69470" y1="40964" x2="68847" y2="39458"/>
                          <a14:foregroundMark x1="33956" y1="43675" x2="36137" y2="37651"/>
                          <a14:foregroundMark x1="70093" y1="34639" x2="76324" y2="36145"/>
                          <a14:foregroundMark x1="74143" y1="43675" x2="58567" y2="34036"/>
                          <a14:foregroundMark x1="58567" y1="34036" x2="61371" y2="50000"/>
                          <a14:foregroundMark x1="61371" y1="50000" x2="60436" y2="38855"/>
                          <a14:foregroundMark x1="52025" y1="7530" x2="67601" y2="11446"/>
                          <a14:foregroundMark x1="67601" y1="11446" x2="73520" y2="11446"/>
                          <a14:foregroundMark x1="53894" y1="3614" x2="61371" y2="4819"/>
                          <a14:foregroundMark x1="89408" y1="23795" x2="97508" y2="37349"/>
                          <a14:foregroundMark x1="97508" y1="37349" x2="91589" y2="52108"/>
                          <a14:foregroundMark x1="91589" y1="52108" x2="86604" y2="57530"/>
                          <a14:foregroundMark x1="93146" y1="34639" x2="95639" y2="48494"/>
                          <a14:foregroundMark x1="90654" y1="42771" x2="88474" y2="41867"/>
                          <a14:foregroundMark x1="22741" y1="52410" x2="29283" y2="67169"/>
                          <a14:foregroundMark x1="29283" y1="67169" x2="42056" y2="77410"/>
                          <a14:foregroundMark x1="42056" y1="77410" x2="43925" y2="92771"/>
                          <a14:foregroundMark x1="43925" y1="92771" x2="59190" y2="97892"/>
                          <a14:foregroundMark x1="59190" y1="97892" x2="96573" y2="99096"/>
                          <a14:foregroundMark x1="96573" y1="99096" x2="85358" y2="70181"/>
                          <a14:foregroundMark x1="85358" y1="70181" x2="75701" y2="64157"/>
                          <a14:foregroundMark x1="64174" y1="78916" x2="79439" y2="90060"/>
                          <a14:foregroundMark x1="79439" y1="90060" x2="71028" y2="76807"/>
                          <a14:foregroundMark x1="66667" y1="78313" x2="80685" y2="87349"/>
                          <a14:foregroundMark x1="80685" y1="87349" x2="74766" y2="70783"/>
                          <a14:foregroundMark x1="74766" y1="70783" x2="86604" y2="81627"/>
                          <a14:foregroundMark x1="86604" y1="81627" x2="75078" y2="68675"/>
                          <a14:foregroundMark x1="75078" y1="68675" x2="89408" y2="77108"/>
                          <a14:foregroundMark x1="89408" y1="77108" x2="82555" y2="94880"/>
                          <a14:foregroundMark x1="82555" y1="94880" x2="51090" y2="87048"/>
                          <a14:foregroundMark x1="51090" y1="87048" x2="65109" y2="95181"/>
                          <a14:foregroundMark x1="65109" y1="95181" x2="66355" y2="76807"/>
                          <a14:foregroundMark x1="66355" y1="76807" x2="49844" y2="71687"/>
                          <a14:foregroundMark x1="49844" y1="71687" x2="46729" y2="78916"/>
                          <a14:foregroundMark x1="34579" y1="65361" x2="18069" y2="61747"/>
                          <a14:foregroundMark x1="18069" y1="61747" x2="17134" y2="60542"/>
                          <a14:foregroundMark x1="19003" y1="61747" x2="20872" y2="55723"/>
                          <a14:foregroundMark x1="20249" y1="56928" x2="12150" y2="53916"/>
                          <a14:foregroundMark x1="18069" y1="58735" x2="18069" y2="58735"/>
                          <a14:foregroundMark x1="13707" y1="59639" x2="13707" y2="57831"/>
                          <a14:foregroundMark x1="52025" y1="2108" x2="53271" y2="12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9514" y="3957475"/>
              <a:ext cx="2117917" cy="2190494"/>
            </a:xfrm>
            <a:prstGeom prst="rect">
              <a:avLst/>
            </a:prstGeom>
          </p:spPr>
        </p:pic>
        <p:sp>
          <p:nvSpPr>
            <p:cNvPr id="25" name="생각 풍선: 구름 모양 24">
              <a:extLst>
                <a:ext uri="{FF2B5EF4-FFF2-40B4-BE49-F238E27FC236}">
                  <a16:creationId xmlns:a16="http://schemas.microsoft.com/office/drawing/2014/main" id="{46853335-C718-4EA0-9A65-51FE385519FF}"/>
                </a:ext>
              </a:extLst>
            </p:cNvPr>
            <p:cNvSpPr/>
            <p:nvPr/>
          </p:nvSpPr>
          <p:spPr>
            <a:xfrm>
              <a:off x="7268301" y="182718"/>
              <a:ext cx="3916127" cy="3224160"/>
            </a:xfrm>
            <a:prstGeom prst="cloud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rgbClr val="0070C0"/>
                  </a:solidFill>
                </a:rPr>
                <a:t>은행거래</a:t>
              </a:r>
              <a:r>
                <a:rPr lang="ko-KR" altLang="en-US" dirty="0">
                  <a:solidFill>
                    <a:schemeClr val="tx1"/>
                  </a:solidFill>
                </a:rPr>
                <a:t> 서비스를 구현 </a:t>
              </a:r>
              <a:r>
                <a:rPr lang="ko-KR" altLang="en-US" dirty="0" err="1">
                  <a:solidFill>
                    <a:schemeClr val="tx1"/>
                  </a:solidFill>
                </a:rPr>
                <a:t>하는건</a:t>
              </a:r>
              <a:r>
                <a:rPr lang="ko-KR" altLang="en-US" dirty="0">
                  <a:solidFill>
                    <a:schemeClr val="tx1"/>
                  </a:solidFill>
                </a:rPr>
                <a:t> 어려운데 </a:t>
              </a:r>
              <a:r>
                <a:rPr lang="en-US" altLang="ko-KR" dirty="0">
                  <a:solidFill>
                    <a:schemeClr val="tx1"/>
                  </a:solidFill>
                </a:rPr>
                <a:t>;;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25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75759" y="182718"/>
            <a:ext cx="1717932" cy="1717932"/>
          </a:xfrm>
          <a:prstGeom prst="ellipse">
            <a:avLst/>
          </a:prstGeom>
          <a:solidFill>
            <a:srgbClr val="37270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>
                <a:latin typeface="a유치원L" panose="02020600000000000000" pitchFamily="18" charset="-127"/>
                <a:ea typeface="a유치원L" panose="02020600000000000000" pitchFamily="18" charset="-127"/>
              </a:rPr>
              <a:t>3</a:t>
            </a:r>
            <a:endParaRPr lang="ko-KR" altLang="en-US" sz="8000" dirty="0">
              <a:latin typeface="a유치원L" panose="02020600000000000000" pitchFamily="18" charset="-127"/>
              <a:ea typeface="a유치원L" panose="02020600000000000000" pitchFamily="18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0" y="14993"/>
            <a:ext cx="12191999" cy="6858000"/>
          </a:xfrm>
          <a:prstGeom prst="rtTriangle">
            <a:avLst/>
          </a:prstGeom>
          <a:solidFill>
            <a:srgbClr val="37270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7261B-3B64-4670-BA06-13A981E39BF9}"/>
              </a:ext>
            </a:extLst>
          </p:cNvPr>
          <p:cNvSpPr txBox="1"/>
          <p:nvPr/>
        </p:nvSpPr>
        <p:spPr>
          <a:xfrm>
            <a:off x="1993691" y="503075"/>
            <a:ext cx="28025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7270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핵심 아이디어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B8D80-9F9A-46EC-9E3A-B1D4D0FABBC3}"/>
              </a:ext>
            </a:extLst>
          </p:cNvPr>
          <p:cNvSpPr txBox="1"/>
          <p:nvPr/>
        </p:nvSpPr>
        <p:spPr>
          <a:xfrm>
            <a:off x="4796286" y="268438"/>
            <a:ext cx="7056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 w="22225">
                  <a:solidFill>
                    <a:srgbClr val="F8F200"/>
                  </a:solidFill>
                  <a:prstDash val="solid"/>
                </a:ln>
                <a:solidFill>
                  <a:srgbClr val="37270B">
                    <a:alpha val="50000"/>
                  </a:srgbClr>
                </a:solidFill>
              </a:rPr>
              <a:t>사용자간 주차 판매 시스템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1C6478F-7BBA-4493-BE84-51284F14C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408" y="1900650"/>
            <a:ext cx="1876425" cy="3276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56DF78E-B684-4C80-B946-593A1E688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00650"/>
            <a:ext cx="1876425" cy="327660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5F0B5B1C-13A6-4452-AC8D-4429293D1567}"/>
              </a:ext>
            </a:extLst>
          </p:cNvPr>
          <p:cNvGrpSpPr/>
          <p:nvPr/>
        </p:nvGrpSpPr>
        <p:grpSpPr>
          <a:xfrm>
            <a:off x="4912817" y="1313220"/>
            <a:ext cx="1876425" cy="5170358"/>
            <a:chOff x="4698197" y="1313220"/>
            <a:chExt cx="1876425" cy="517035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82EDC71-1702-4F16-A11A-F5A127690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8197" y="1313220"/>
              <a:ext cx="1819275" cy="213077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C74F3D3-360F-48E9-B6BF-854FBC1B3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8197" y="4352805"/>
              <a:ext cx="1876425" cy="2130773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04812A69-6FA0-4EEF-9818-25CD5A9B2E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4" y="1900650"/>
            <a:ext cx="1885950" cy="32766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D650FF31-FC51-4CE5-AB78-B652C7FAEB34}"/>
              </a:ext>
            </a:extLst>
          </p:cNvPr>
          <p:cNvGrpSpPr/>
          <p:nvPr/>
        </p:nvGrpSpPr>
        <p:grpSpPr>
          <a:xfrm>
            <a:off x="7369226" y="1298224"/>
            <a:ext cx="1926314" cy="5185355"/>
            <a:chOff x="6971400" y="1298224"/>
            <a:chExt cx="1926314" cy="518535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5A4DD7B-8199-47DD-B5C2-8DA1D7FD0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1400" y="1298224"/>
              <a:ext cx="1819275" cy="213077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A81966C-45BE-40A9-A2C1-C80D02BF1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1764" y="4352805"/>
              <a:ext cx="1885950" cy="2130774"/>
            </a:xfrm>
            <a:prstGeom prst="rect">
              <a:avLst/>
            </a:prstGeom>
          </p:spPr>
        </p:pic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FCA2142C-8CE2-4853-B0DE-07EA163A2A19}"/>
              </a:ext>
            </a:extLst>
          </p:cNvPr>
          <p:cNvSpPr/>
          <p:nvPr/>
        </p:nvSpPr>
        <p:spPr>
          <a:xfrm>
            <a:off x="1993690" y="3248863"/>
            <a:ext cx="345451" cy="390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62C44165-7FE0-4A2D-8BC0-DCF882101E7D}"/>
              </a:ext>
            </a:extLst>
          </p:cNvPr>
          <p:cNvSpPr/>
          <p:nvPr/>
        </p:nvSpPr>
        <p:spPr>
          <a:xfrm rot="19900764">
            <a:off x="4452135" y="2331952"/>
            <a:ext cx="345451" cy="390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7D789A2C-5470-49F9-AC3B-006F7ADE2437}"/>
              </a:ext>
            </a:extLst>
          </p:cNvPr>
          <p:cNvSpPr/>
          <p:nvPr/>
        </p:nvSpPr>
        <p:spPr>
          <a:xfrm rot="1455266">
            <a:off x="4452135" y="4602472"/>
            <a:ext cx="345451" cy="390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87B0DF3F-3F3B-4421-8883-FE1964B2A104}"/>
              </a:ext>
            </a:extLst>
          </p:cNvPr>
          <p:cNvSpPr/>
          <p:nvPr/>
        </p:nvSpPr>
        <p:spPr>
          <a:xfrm>
            <a:off x="6851658" y="2331952"/>
            <a:ext cx="345451" cy="390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CC4F21B-CB6C-4257-8B30-50E19AB72DC9}"/>
              </a:ext>
            </a:extLst>
          </p:cNvPr>
          <p:cNvSpPr/>
          <p:nvPr/>
        </p:nvSpPr>
        <p:spPr>
          <a:xfrm>
            <a:off x="6851658" y="4602472"/>
            <a:ext cx="345451" cy="390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54433EC-87D0-48C8-953D-8A2326CC587A}"/>
              </a:ext>
            </a:extLst>
          </p:cNvPr>
          <p:cNvSpPr/>
          <p:nvPr/>
        </p:nvSpPr>
        <p:spPr>
          <a:xfrm>
            <a:off x="9359287" y="3248863"/>
            <a:ext cx="345451" cy="390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D123DA-8CA0-49AC-8425-E87132371DB8}"/>
              </a:ext>
            </a:extLst>
          </p:cNvPr>
          <p:cNvSpPr txBox="1"/>
          <p:nvPr/>
        </p:nvSpPr>
        <p:spPr>
          <a:xfrm>
            <a:off x="2671399" y="541819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포인트 충전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246524-BBDF-492C-806E-8BE43E2BE047}"/>
              </a:ext>
            </a:extLst>
          </p:cNvPr>
          <p:cNvSpPr txBox="1"/>
          <p:nvPr/>
        </p:nvSpPr>
        <p:spPr>
          <a:xfrm>
            <a:off x="5112163" y="364236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주차장 등록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263854-BD48-43E6-A23E-00606E5462AE}"/>
              </a:ext>
            </a:extLst>
          </p:cNvPr>
          <p:cNvSpPr txBox="1"/>
          <p:nvPr/>
        </p:nvSpPr>
        <p:spPr>
          <a:xfrm>
            <a:off x="5112163" y="650366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주차장 구입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735255-2111-426F-AA02-7B472095EEA2}"/>
              </a:ext>
            </a:extLst>
          </p:cNvPr>
          <p:cNvSpPr txBox="1"/>
          <p:nvPr/>
        </p:nvSpPr>
        <p:spPr>
          <a:xfrm>
            <a:off x="7584216" y="36423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등록완료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B435D4-14E5-45AA-AD8F-AA8A0BE50CCD}"/>
              </a:ext>
            </a:extLst>
          </p:cNvPr>
          <p:cNvSpPr txBox="1"/>
          <p:nvPr/>
        </p:nvSpPr>
        <p:spPr>
          <a:xfrm>
            <a:off x="7584216" y="65036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구입완료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8D0C3E-761C-46D9-8E6F-C27C2E4AB813}"/>
              </a:ext>
            </a:extLst>
          </p:cNvPr>
          <p:cNvSpPr txBox="1"/>
          <p:nvPr/>
        </p:nvSpPr>
        <p:spPr>
          <a:xfrm>
            <a:off x="10109372" y="54181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거래내역</a:t>
            </a:r>
          </a:p>
        </p:txBody>
      </p:sp>
    </p:spTree>
    <p:extLst>
      <p:ext uri="{BB962C8B-B14F-4D97-AF65-F5344CB8AC3E}">
        <p14:creationId xmlns:p14="http://schemas.microsoft.com/office/powerpoint/2010/main" val="1851462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flipH="1">
            <a:off x="0" y="14993"/>
            <a:ext cx="12191999" cy="6858000"/>
          </a:xfrm>
          <a:prstGeom prst="rtTriangle">
            <a:avLst/>
          </a:prstGeom>
          <a:solidFill>
            <a:srgbClr val="37270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03"/>
          <a:stretch/>
        </p:blipFill>
        <p:spPr>
          <a:xfrm>
            <a:off x="10358203" y="4790812"/>
            <a:ext cx="1833797" cy="2052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17261B-3B64-4670-BA06-13A981E39BF9}"/>
              </a:ext>
            </a:extLst>
          </p:cNvPr>
          <p:cNvSpPr txBox="1"/>
          <p:nvPr/>
        </p:nvSpPr>
        <p:spPr>
          <a:xfrm>
            <a:off x="1993691" y="503075"/>
            <a:ext cx="28025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7270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연구내용 및 추진 체계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323DF19-F882-4749-8885-EF712378690B}"/>
              </a:ext>
            </a:extLst>
          </p:cNvPr>
          <p:cNvSpPr/>
          <p:nvPr/>
        </p:nvSpPr>
        <p:spPr>
          <a:xfrm>
            <a:off x="275759" y="182718"/>
            <a:ext cx="1717932" cy="1717932"/>
          </a:xfrm>
          <a:prstGeom prst="ellipse">
            <a:avLst/>
          </a:prstGeom>
          <a:solidFill>
            <a:srgbClr val="37270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a유치원L" panose="02020600000000000000" pitchFamily="18" charset="-127"/>
                <a:ea typeface="a유치원L" panose="02020600000000000000" pitchFamily="18" charset="-127"/>
              </a:rPr>
              <a:t>4-</a:t>
            </a:r>
            <a:r>
              <a:rPr lang="en-US" altLang="ko-KR" sz="4400" dirty="0">
                <a:latin typeface="a유치원L" panose="02020600000000000000" pitchFamily="18" charset="-127"/>
                <a:ea typeface="a유치원L" panose="02020600000000000000" pitchFamily="18" charset="-127"/>
              </a:rPr>
              <a:t>1</a:t>
            </a:r>
            <a:endParaRPr lang="ko-KR" altLang="en-US" sz="5400" dirty="0">
              <a:latin typeface="a유치원L" panose="02020600000000000000" pitchFamily="18" charset="-127"/>
              <a:ea typeface="a유치원L" panose="02020600000000000000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DA4B685-7C5F-494E-8F0B-787929F9C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73" b="96591" l="1047" r="98953">
                        <a14:foregroundMark x1="28796" y1="4167" x2="7330" y2="17424"/>
                        <a14:foregroundMark x1="7330" y1="17424" x2="2094" y2="58333"/>
                        <a14:foregroundMark x1="2094" y1="58333" x2="4712" y2="78788"/>
                        <a14:foregroundMark x1="4712" y1="78788" x2="27225" y2="92045"/>
                        <a14:foregroundMark x1="27225" y1="92045" x2="86387" y2="95455"/>
                        <a14:foregroundMark x1="86387" y1="95455" x2="97906" y2="74242"/>
                        <a14:foregroundMark x1="97906" y1="74242" x2="98953" y2="13258"/>
                        <a14:foregroundMark x1="98953" y1="13258" x2="73298" y2="2273"/>
                        <a14:foregroundMark x1="73298" y1="2273" x2="28796" y2="3030"/>
                        <a14:foregroundMark x1="36126" y1="10227" x2="20419" y2="28030"/>
                        <a14:foregroundMark x1="20419" y1="28030" x2="23037" y2="51136"/>
                        <a14:foregroundMark x1="23037" y1="51136" x2="32984" y2="29545"/>
                        <a14:foregroundMark x1="32984" y1="29545" x2="21990" y2="50758"/>
                        <a14:foregroundMark x1="21990" y1="50758" x2="45550" y2="60227"/>
                        <a14:foregroundMark x1="45550" y1="60227" x2="47644" y2="29924"/>
                        <a14:foregroundMark x1="47644" y1="29924" x2="46597" y2="97727"/>
                        <a14:foregroundMark x1="46597" y1="97727" x2="63874" y2="62121"/>
                        <a14:foregroundMark x1="63874" y1="62121" x2="51832" y2="38636"/>
                        <a14:foregroundMark x1="51832" y1="38636" x2="48168" y2="64773"/>
                        <a14:foregroundMark x1="48168" y1="64773" x2="45026" y2="40152"/>
                        <a14:foregroundMark x1="45026" y1="40152" x2="44503" y2="69697"/>
                        <a14:foregroundMark x1="44503" y1="69697" x2="60733" y2="39015"/>
                        <a14:foregroundMark x1="60733" y1="39015" x2="70157" y2="62879"/>
                        <a14:foregroundMark x1="70157" y1="62879" x2="82723" y2="29545"/>
                        <a14:foregroundMark x1="82723" y1="29545" x2="92147" y2="49242"/>
                        <a14:foregroundMark x1="92147" y1="49242" x2="79581" y2="35227"/>
                        <a14:foregroundMark x1="69634" y1="36364" x2="20942" y2="12879"/>
                        <a14:foregroundMark x1="20942" y1="12879" x2="4188" y2="30303"/>
                        <a14:foregroundMark x1="4188" y1="30303" x2="2618" y2="69697"/>
                        <a14:foregroundMark x1="2618" y1="69697" x2="13613" y2="88636"/>
                        <a14:foregroundMark x1="13613" y1="88636" x2="69110" y2="92424"/>
                        <a14:foregroundMark x1="69110" y1="92424" x2="89005" y2="79924"/>
                        <a14:foregroundMark x1="89005" y1="79924" x2="87435" y2="34470"/>
                        <a14:foregroundMark x1="87435" y1="34470" x2="99476" y2="54924"/>
                        <a14:foregroundMark x1="99476" y1="54924" x2="94241" y2="89394"/>
                        <a14:foregroundMark x1="9424" y1="13258" x2="3141" y2="32576"/>
                        <a14:foregroundMark x1="3141" y1="32576" x2="7853" y2="90152"/>
                        <a14:foregroundMark x1="7853" y1="90152" x2="61780" y2="96591"/>
                        <a14:foregroundMark x1="61780" y1="96591" x2="79581" y2="93182"/>
                        <a14:foregroundMark x1="3665" y1="16667" x2="1047" y2="81818"/>
                        <a14:foregroundMark x1="53927" y1="18939" x2="22513" y2="15909"/>
                        <a14:foregroundMark x1="22513" y1="15909" x2="56021" y2="15152"/>
                        <a14:foregroundMark x1="56021" y1="15152" x2="52880" y2="14394"/>
                        <a14:foregroundMark x1="52880" y1="17045" x2="48691" y2="12121"/>
                        <a14:foregroundMark x1="58639" y1="15152" x2="44503" y2="14015"/>
                        <a14:foregroundMark x1="42408" y1="12121" x2="42932" y2="14394"/>
                        <a14:foregroundMark x1="47120" y1="8333" x2="50785" y2="10606"/>
                        <a14:foregroundMark x1="51309" y1="10606" x2="65969" y2="9470"/>
                        <a14:foregroundMark x1="61257" y1="17803" x2="61257" y2="14394"/>
                        <a14:foregroundMark x1="62827" y1="12879" x2="54450" y2="15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369" y="57563"/>
            <a:ext cx="1819275" cy="2514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EA709B-7E09-4088-A3DD-00E4066F4C2A}"/>
              </a:ext>
            </a:extLst>
          </p:cNvPr>
          <p:cNvSpPr txBox="1"/>
          <p:nvPr/>
        </p:nvSpPr>
        <p:spPr>
          <a:xfrm>
            <a:off x="4796287" y="268438"/>
            <a:ext cx="6276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ln w="22225">
                  <a:solidFill>
                    <a:srgbClr val="F8F200"/>
                  </a:solidFill>
                  <a:prstDash val="solid"/>
                </a:ln>
                <a:solidFill>
                  <a:srgbClr val="37270B">
                    <a:alpha val="50000"/>
                  </a:srgbClr>
                </a:solidFill>
              </a:rPr>
              <a:t>DataBase</a:t>
            </a:r>
            <a:r>
              <a:rPr lang="ko-KR" altLang="en-US" sz="4000" b="1" dirty="0">
                <a:ln w="22225">
                  <a:solidFill>
                    <a:srgbClr val="F8F200"/>
                  </a:solidFill>
                  <a:prstDash val="solid"/>
                </a:ln>
                <a:solidFill>
                  <a:srgbClr val="37270B">
                    <a:alpha val="50000"/>
                  </a:srgbClr>
                </a:solidFill>
              </a:rPr>
              <a:t>를 사용한 기능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E93CF5-DBCF-46EA-9369-F251858EEC33}"/>
              </a:ext>
            </a:extLst>
          </p:cNvPr>
          <p:cNvGrpSpPr/>
          <p:nvPr/>
        </p:nvGrpSpPr>
        <p:grpSpPr>
          <a:xfrm>
            <a:off x="171889" y="2220393"/>
            <a:ext cx="3733546" cy="3277043"/>
            <a:chOff x="171889" y="2221007"/>
            <a:chExt cx="3733546" cy="327704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37754F0-F5CF-4B4A-B083-AE6AAE7D1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89" y="2221007"/>
              <a:ext cx="1876425" cy="327660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E15A1A9-9588-4E1C-A0B5-DD402A148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010" y="2221450"/>
              <a:ext cx="1876425" cy="3276600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72568EB-A4CF-488D-A5A1-090AF1BAE5EE}"/>
              </a:ext>
            </a:extLst>
          </p:cNvPr>
          <p:cNvGrpSpPr/>
          <p:nvPr/>
        </p:nvGrpSpPr>
        <p:grpSpPr>
          <a:xfrm>
            <a:off x="8015999" y="2205766"/>
            <a:ext cx="3729338" cy="3284696"/>
            <a:chOff x="8087736" y="2160660"/>
            <a:chExt cx="3729338" cy="328469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4685523-08EA-447A-9E90-C32D458EA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7736" y="2168756"/>
              <a:ext cx="1876425" cy="32766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D66CCF9-0197-4FF4-8976-40EFE5C53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0649" y="2160660"/>
              <a:ext cx="1876425" cy="3276600"/>
            </a:xfrm>
            <a:prstGeom prst="rect">
              <a:avLst/>
            </a:prstGeom>
          </p:spPr>
        </p:pic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135E66ED-3A99-4329-B357-2DD541F28A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83" y="2220393"/>
            <a:ext cx="1876425" cy="3276600"/>
          </a:xfrm>
          <a:prstGeom prst="rect">
            <a:avLst/>
          </a:prstGeom>
        </p:spPr>
      </p:pic>
      <p:sp>
        <p:nvSpPr>
          <p:cNvPr id="42" name="순서도: 수행의 시작/종료 41">
            <a:extLst>
              <a:ext uri="{FF2B5EF4-FFF2-40B4-BE49-F238E27FC236}">
                <a16:creationId xmlns:a16="http://schemas.microsoft.com/office/drawing/2014/main" id="{7B5A967C-97B0-40CD-A3CA-DDEB84826EEE}"/>
              </a:ext>
            </a:extLst>
          </p:cNvPr>
          <p:cNvSpPr/>
          <p:nvPr/>
        </p:nvSpPr>
        <p:spPr>
          <a:xfrm>
            <a:off x="626445" y="5727491"/>
            <a:ext cx="2734492" cy="627434"/>
          </a:xfrm>
          <a:prstGeom prst="flowChartTerminator">
            <a:avLst/>
          </a:prstGeom>
          <a:solidFill>
            <a:srgbClr val="F8F20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37270B"/>
                </a:solidFill>
              </a:rPr>
              <a:t>로그인</a:t>
            </a:r>
          </a:p>
        </p:txBody>
      </p:sp>
      <p:sp>
        <p:nvSpPr>
          <p:cNvPr id="43" name="순서도: 수행의 시작/종료 42">
            <a:extLst>
              <a:ext uri="{FF2B5EF4-FFF2-40B4-BE49-F238E27FC236}">
                <a16:creationId xmlns:a16="http://schemas.microsoft.com/office/drawing/2014/main" id="{CEE0DD64-E0DA-45DB-B200-4EFAF4719723}"/>
              </a:ext>
            </a:extLst>
          </p:cNvPr>
          <p:cNvSpPr/>
          <p:nvPr/>
        </p:nvSpPr>
        <p:spPr>
          <a:xfrm>
            <a:off x="4604703" y="5727491"/>
            <a:ext cx="2734492" cy="627434"/>
          </a:xfrm>
          <a:prstGeom prst="flowChartTerminator">
            <a:avLst/>
          </a:prstGeom>
          <a:solidFill>
            <a:srgbClr val="F8F20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37270B"/>
                </a:solidFill>
              </a:rPr>
              <a:t>개인주차장</a:t>
            </a:r>
          </a:p>
        </p:txBody>
      </p:sp>
      <p:sp>
        <p:nvSpPr>
          <p:cNvPr id="44" name="순서도: 수행의 시작/종료 43">
            <a:extLst>
              <a:ext uri="{FF2B5EF4-FFF2-40B4-BE49-F238E27FC236}">
                <a16:creationId xmlns:a16="http://schemas.microsoft.com/office/drawing/2014/main" id="{AFA7F014-86AB-410F-A657-D32644591064}"/>
              </a:ext>
            </a:extLst>
          </p:cNvPr>
          <p:cNvSpPr/>
          <p:nvPr/>
        </p:nvSpPr>
        <p:spPr>
          <a:xfrm>
            <a:off x="8501666" y="5727491"/>
            <a:ext cx="2734492" cy="627434"/>
          </a:xfrm>
          <a:prstGeom prst="flowChartTerminator">
            <a:avLst/>
          </a:prstGeom>
          <a:solidFill>
            <a:srgbClr val="F8F20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37270B"/>
                </a:solidFill>
              </a:rPr>
              <a:t>포인트충전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5B3607-7F3F-4722-AA1C-95E19A0B7D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684" y="2220393"/>
            <a:ext cx="18192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80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flipH="1">
            <a:off x="1" y="14993"/>
            <a:ext cx="12191999" cy="6858000"/>
          </a:xfrm>
          <a:prstGeom prst="rtTriangle">
            <a:avLst/>
          </a:prstGeom>
          <a:solidFill>
            <a:srgbClr val="37270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03"/>
          <a:stretch/>
        </p:blipFill>
        <p:spPr>
          <a:xfrm>
            <a:off x="10358203" y="4790812"/>
            <a:ext cx="1833797" cy="2052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17261B-3B64-4670-BA06-13A981E39BF9}"/>
              </a:ext>
            </a:extLst>
          </p:cNvPr>
          <p:cNvSpPr txBox="1"/>
          <p:nvPr/>
        </p:nvSpPr>
        <p:spPr>
          <a:xfrm>
            <a:off x="1993691" y="503075"/>
            <a:ext cx="28025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7270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연구내용 및 추진 체계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B713212-2EE9-4FE7-969C-B752CFE02653}"/>
              </a:ext>
            </a:extLst>
          </p:cNvPr>
          <p:cNvSpPr/>
          <p:nvPr/>
        </p:nvSpPr>
        <p:spPr>
          <a:xfrm>
            <a:off x="275759" y="182718"/>
            <a:ext cx="1717932" cy="1717932"/>
          </a:xfrm>
          <a:prstGeom prst="ellipse">
            <a:avLst/>
          </a:prstGeom>
          <a:solidFill>
            <a:srgbClr val="37270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a유치원L" panose="02020600000000000000" pitchFamily="18" charset="-127"/>
                <a:ea typeface="a유치원L" panose="02020600000000000000" pitchFamily="18" charset="-127"/>
              </a:rPr>
              <a:t>4-</a:t>
            </a:r>
            <a:r>
              <a:rPr lang="en-US" altLang="ko-KR" sz="4400" dirty="0">
                <a:latin typeface="a유치원L" panose="02020600000000000000" pitchFamily="18" charset="-127"/>
                <a:ea typeface="a유치원L" panose="02020600000000000000" pitchFamily="18" charset="-127"/>
              </a:rPr>
              <a:t>2</a:t>
            </a:r>
            <a:endParaRPr lang="ko-KR" altLang="en-US" sz="5400" dirty="0">
              <a:latin typeface="a유치원L" panose="02020600000000000000" pitchFamily="18" charset="-127"/>
              <a:ea typeface="a유치원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CEF7CD-A9A1-4FB0-BB3C-BEFF87D11699}"/>
              </a:ext>
            </a:extLst>
          </p:cNvPr>
          <p:cNvSpPr txBox="1"/>
          <p:nvPr/>
        </p:nvSpPr>
        <p:spPr>
          <a:xfrm>
            <a:off x="4796287" y="268438"/>
            <a:ext cx="62761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 w="22225">
                  <a:solidFill>
                    <a:srgbClr val="F8F200"/>
                  </a:solidFill>
                  <a:prstDash val="solid"/>
                </a:ln>
                <a:solidFill>
                  <a:srgbClr val="37270B">
                    <a:alpha val="50000"/>
                  </a:srgbClr>
                </a:solidFill>
              </a:rPr>
              <a:t>공공데이터</a:t>
            </a:r>
            <a:r>
              <a:rPr lang="en-US" altLang="ko-KR" sz="4000" b="1" dirty="0">
                <a:ln w="22225">
                  <a:solidFill>
                    <a:srgbClr val="F8F200"/>
                  </a:solidFill>
                  <a:prstDash val="solid"/>
                </a:ln>
                <a:solidFill>
                  <a:srgbClr val="37270B">
                    <a:alpha val="50000"/>
                  </a:srgbClr>
                </a:solidFill>
              </a:rPr>
              <a:t>, </a:t>
            </a:r>
            <a:r>
              <a:rPr lang="ko-KR" altLang="en-US" sz="4000" b="1" dirty="0" err="1">
                <a:ln w="22225">
                  <a:solidFill>
                    <a:srgbClr val="F8F200"/>
                  </a:solidFill>
                  <a:prstDash val="solid"/>
                </a:ln>
                <a:solidFill>
                  <a:srgbClr val="37270B">
                    <a:alpha val="50000"/>
                  </a:srgbClr>
                </a:solidFill>
              </a:rPr>
              <a:t>구글맵</a:t>
            </a:r>
            <a:r>
              <a:rPr lang="ko-KR" altLang="en-US" sz="4000" b="1" dirty="0">
                <a:ln w="22225">
                  <a:solidFill>
                    <a:srgbClr val="F8F200"/>
                  </a:solidFill>
                  <a:prstDash val="solid"/>
                </a:ln>
                <a:solidFill>
                  <a:srgbClr val="37270B">
                    <a:alpha val="50000"/>
                  </a:srgbClr>
                </a:solidFill>
              </a:rPr>
              <a:t> </a:t>
            </a:r>
            <a:r>
              <a:rPr lang="en-US" altLang="ko-KR" sz="4000" b="1" dirty="0">
                <a:ln w="22225">
                  <a:solidFill>
                    <a:srgbClr val="F8F200"/>
                  </a:solidFill>
                  <a:prstDash val="solid"/>
                </a:ln>
                <a:solidFill>
                  <a:srgbClr val="37270B">
                    <a:alpha val="50000"/>
                  </a:srgbClr>
                </a:solidFill>
              </a:rPr>
              <a:t>API</a:t>
            </a:r>
          </a:p>
          <a:p>
            <a:r>
              <a:rPr lang="ko-KR" altLang="en-US" sz="4000" b="1" dirty="0">
                <a:ln w="22225">
                  <a:solidFill>
                    <a:srgbClr val="F8F200"/>
                  </a:solidFill>
                  <a:prstDash val="solid"/>
                </a:ln>
                <a:solidFill>
                  <a:srgbClr val="37270B">
                    <a:alpha val="50000"/>
                  </a:srgbClr>
                </a:solidFill>
              </a:rPr>
              <a:t>다음 주소검색</a:t>
            </a:r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B68DCD60-6FE1-4C48-A296-6F33D1CB5E09}"/>
              </a:ext>
            </a:extLst>
          </p:cNvPr>
          <p:cNvSpPr/>
          <p:nvPr/>
        </p:nvSpPr>
        <p:spPr>
          <a:xfrm>
            <a:off x="626445" y="5727491"/>
            <a:ext cx="2734492" cy="627434"/>
          </a:xfrm>
          <a:prstGeom prst="flowChartTerminator">
            <a:avLst/>
          </a:prstGeom>
          <a:solidFill>
            <a:srgbClr val="F8F20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37270B"/>
                </a:solidFill>
              </a:rPr>
              <a:t>서울공영주차장</a:t>
            </a:r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88C31C18-2165-4FDE-9134-B16BCE9D3F94}"/>
              </a:ext>
            </a:extLst>
          </p:cNvPr>
          <p:cNvSpPr/>
          <p:nvPr/>
        </p:nvSpPr>
        <p:spPr>
          <a:xfrm>
            <a:off x="4604703" y="5727491"/>
            <a:ext cx="2734492" cy="627434"/>
          </a:xfrm>
          <a:prstGeom prst="flowChartTerminator">
            <a:avLst/>
          </a:prstGeom>
          <a:solidFill>
            <a:srgbClr val="F8F20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37270B"/>
                </a:solidFill>
              </a:rPr>
              <a:t>특정 주차장 검색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782332-7BFE-4A9D-8A08-FA617310A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29" y="2205766"/>
            <a:ext cx="1876425" cy="32766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C67FF30-06C0-4E21-AA81-040478344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691" y="2208420"/>
            <a:ext cx="1800225" cy="32766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BDFA61D-68F2-4FE7-8A6D-92074687C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736" y="2205766"/>
            <a:ext cx="18764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91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flipH="1">
            <a:off x="0" y="14993"/>
            <a:ext cx="12191999" cy="6858000"/>
          </a:xfrm>
          <a:prstGeom prst="rtTriangle">
            <a:avLst/>
          </a:prstGeom>
          <a:solidFill>
            <a:srgbClr val="37270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03"/>
          <a:stretch/>
        </p:blipFill>
        <p:spPr>
          <a:xfrm>
            <a:off x="10358203" y="4790812"/>
            <a:ext cx="1833797" cy="20521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32E859-0BB5-4EDA-8860-4970B7411C3F}"/>
              </a:ext>
            </a:extLst>
          </p:cNvPr>
          <p:cNvSpPr txBox="1"/>
          <p:nvPr/>
        </p:nvSpPr>
        <p:spPr>
          <a:xfrm>
            <a:off x="1993691" y="503075"/>
            <a:ext cx="28025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37270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연구내용 및 추진 체계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67C9251-7A68-4386-94BE-F8268508153B}"/>
              </a:ext>
            </a:extLst>
          </p:cNvPr>
          <p:cNvSpPr/>
          <p:nvPr/>
        </p:nvSpPr>
        <p:spPr>
          <a:xfrm>
            <a:off x="275759" y="182718"/>
            <a:ext cx="1717932" cy="1717932"/>
          </a:xfrm>
          <a:prstGeom prst="ellipse">
            <a:avLst/>
          </a:prstGeom>
          <a:solidFill>
            <a:srgbClr val="37270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a유치원L" panose="02020600000000000000" pitchFamily="18" charset="-127"/>
                <a:ea typeface="a유치원L" panose="02020600000000000000" pitchFamily="18" charset="-127"/>
              </a:rPr>
              <a:t>4-</a:t>
            </a:r>
            <a:r>
              <a:rPr lang="en-US" altLang="ko-KR" sz="4400" dirty="0">
                <a:latin typeface="a유치원L" panose="02020600000000000000" pitchFamily="18" charset="-127"/>
                <a:ea typeface="a유치원L" panose="02020600000000000000" pitchFamily="18" charset="-127"/>
              </a:rPr>
              <a:t>3</a:t>
            </a:r>
            <a:endParaRPr lang="ko-KR" altLang="en-US" sz="5400" dirty="0">
              <a:latin typeface="a유치원L" panose="02020600000000000000" pitchFamily="18" charset="-127"/>
              <a:ea typeface="a유치원L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B54FD2-04FD-4FE8-937B-BEEC03284293}"/>
              </a:ext>
            </a:extLst>
          </p:cNvPr>
          <p:cNvSpPr txBox="1"/>
          <p:nvPr/>
        </p:nvSpPr>
        <p:spPr>
          <a:xfrm>
            <a:off x="4796287" y="268438"/>
            <a:ext cx="6276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n w="22225">
                  <a:solidFill>
                    <a:srgbClr val="F8F200"/>
                  </a:solidFill>
                  <a:prstDash val="solid"/>
                </a:ln>
                <a:solidFill>
                  <a:srgbClr val="37270B">
                    <a:alpha val="50000"/>
                  </a:srgbClr>
                </a:solidFill>
              </a:rPr>
              <a:t>UI/UX</a:t>
            </a:r>
            <a:r>
              <a:rPr lang="ko-KR" altLang="en-US" sz="4000" b="1" dirty="0">
                <a:ln w="22225">
                  <a:solidFill>
                    <a:srgbClr val="F8F200"/>
                  </a:solidFill>
                  <a:prstDash val="solid"/>
                </a:ln>
                <a:solidFill>
                  <a:srgbClr val="37270B">
                    <a:alpha val="50000"/>
                  </a:srgbClr>
                </a:solidFill>
              </a:rPr>
              <a:t> 디자인 고려 기능</a:t>
            </a:r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3F4DA9C6-BD7F-4CCB-8E33-58BC2FD604F4}"/>
              </a:ext>
            </a:extLst>
          </p:cNvPr>
          <p:cNvSpPr/>
          <p:nvPr/>
        </p:nvSpPr>
        <p:spPr>
          <a:xfrm>
            <a:off x="626445" y="5727491"/>
            <a:ext cx="2734492" cy="627434"/>
          </a:xfrm>
          <a:prstGeom prst="flowChartTerminator">
            <a:avLst/>
          </a:prstGeom>
          <a:solidFill>
            <a:srgbClr val="F8F20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37270B"/>
                </a:solidFill>
              </a:rPr>
              <a:t>센서이용 </a:t>
            </a:r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DB3899E8-1790-4683-813A-6D3742C97EB2}"/>
              </a:ext>
            </a:extLst>
          </p:cNvPr>
          <p:cNvSpPr/>
          <p:nvPr/>
        </p:nvSpPr>
        <p:spPr>
          <a:xfrm>
            <a:off x="4604703" y="5727491"/>
            <a:ext cx="2734492" cy="627434"/>
          </a:xfrm>
          <a:prstGeom prst="flowChartTerminator">
            <a:avLst/>
          </a:prstGeom>
          <a:solidFill>
            <a:srgbClr val="F8F20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37270B"/>
                </a:solidFill>
              </a:rPr>
              <a:t>원터치 시간입력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D193DD-1CF3-4821-950D-CE180ED20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70" y="2203112"/>
            <a:ext cx="1876425" cy="3276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ECDCF41-D5C1-45AF-A2F2-EE5ACB46F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39" y="2203112"/>
            <a:ext cx="1876425" cy="3276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7E2B27-3236-4E58-8663-FDA117461F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07" y="2133444"/>
            <a:ext cx="1885950" cy="3262585"/>
          </a:xfrm>
          <a:prstGeom prst="rect">
            <a:avLst/>
          </a:prstGeom>
        </p:spPr>
      </p:pic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F065F9D2-731B-4786-AD1D-B70CC2A162DB}"/>
              </a:ext>
            </a:extLst>
          </p:cNvPr>
          <p:cNvSpPr/>
          <p:nvPr/>
        </p:nvSpPr>
        <p:spPr>
          <a:xfrm>
            <a:off x="8712144" y="5727491"/>
            <a:ext cx="2734492" cy="627434"/>
          </a:xfrm>
          <a:prstGeom prst="flowChartTerminator">
            <a:avLst/>
          </a:prstGeom>
          <a:solidFill>
            <a:srgbClr val="F8F20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37270B"/>
                </a:solidFill>
              </a:rPr>
              <a:t>구매내역확인</a:t>
            </a:r>
          </a:p>
        </p:txBody>
      </p:sp>
    </p:spTree>
    <p:extLst>
      <p:ext uri="{BB962C8B-B14F-4D97-AF65-F5344CB8AC3E}">
        <p14:creationId xmlns:p14="http://schemas.microsoft.com/office/powerpoint/2010/main" val="1843954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152</Words>
  <Application>Microsoft Office PowerPoint</Application>
  <PresentationFormat>와이드스크린</PresentationFormat>
  <Paragraphs>69</Paragraphs>
  <Slides>12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a유치원L</vt:lpstr>
      <vt:lpstr>HY견고딕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이선호</dc:creator>
  <cp:lastModifiedBy>형규김</cp:lastModifiedBy>
  <cp:revision>50</cp:revision>
  <dcterms:created xsi:type="dcterms:W3CDTF">2015-01-07T02:38:57Z</dcterms:created>
  <dcterms:modified xsi:type="dcterms:W3CDTF">2017-12-17T12:47:03Z</dcterms:modified>
</cp:coreProperties>
</file>